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3"/>
  </p:notesMasterIdLst>
  <p:sldIdLst>
    <p:sldId id="265" r:id="rId5"/>
    <p:sldId id="269" r:id="rId6"/>
    <p:sldId id="271" r:id="rId7"/>
    <p:sldId id="278" r:id="rId8"/>
    <p:sldId id="275" r:id="rId9"/>
    <p:sldId id="277" r:id="rId10"/>
    <p:sldId id="276" r:id="rId11"/>
    <p:sldId id="266" r:id="rId12"/>
  </p:sldIdLst>
  <p:sldSz cx="12192000" cy="6858000"/>
  <p:notesSz cx="6858000" cy="9144000"/>
  <p:embeddedFontLst>
    <p:embeddedFont>
      <p:font typeface="Noka Trial Bold" pitchFamily="50" charset="0"/>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2C9B"/>
    <a:srgbClr val="3A3B3B"/>
    <a:srgbClr val="69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71"/>
    <p:restoredTop sz="94694"/>
  </p:normalViewPr>
  <p:slideViewPr>
    <p:cSldViewPr snapToGrid="0" showGuides="1">
      <p:cViewPr varScale="1">
        <p:scale>
          <a:sx n="152" d="100"/>
          <a:sy n="152" d="100"/>
        </p:scale>
        <p:origin x="14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O'Donnell" userId="11ab36a2-2c2c-49d4-8c28-d573ab636ae8" providerId="ADAL" clId="{7B546620-D474-4FAF-A0F7-A6F3ED9F3EE2}"/>
    <pc:docChg chg="addSld delSld modSld">
      <pc:chgData name="Sara O'Donnell" userId="11ab36a2-2c2c-49d4-8c28-d573ab636ae8" providerId="ADAL" clId="{7B546620-D474-4FAF-A0F7-A6F3ED9F3EE2}" dt="2024-11-28T14:58:14.666" v="9" actId="20577"/>
      <pc:docMkLst>
        <pc:docMk/>
      </pc:docMkLst>
      <pc:sldChg chg="modSp mod">
        <pc:chgData name="Sara O'Donnell" userId="11ab36a2-2c2c-49d4-8c28-d573ab636ae8" providerId="ADAL" clId="{7B546620-D474-4FAF-A0F7-A6F3ED9F3EE2}" dt="2024-11-28T13:44:42.334" v="4" actId="6549"/>
        <pc:sldMkLst>
          <pc:docMk/>
          <pc:sldMk cId="2067095982" sldId="269"/>
        </pc:sldMkLst>
        <pc:spChg chg="mod">
          <ac:chgData name="Sara O'Donnell" userId="11ab36a2-2c2c-49d4-8c28-d573ab636ae8" providerId="ADAL" clId="{7B546620-D474-4FAF-A0F7-A6F3ED9F3EE2}" dt="2024-11-28T13:44:42.334" v="4" actId="6549"/>
          <ac:spMkLst>
            <pc:docMk/>
            <pc:sldMk cId="2067095982" sldId="269"/>
            <ac:spMk id="3" creationId="{5ACFCD04-1A65-03FF-7C24-A4CEB470C74B}"/>
          </ac:spMkLst>
        </pc:spChg>
      </pc:sldChg>
      <pc:sldChg chg="del">
        <pc:chgData name="Sara O'Donnell" userId="11ab36a2-2c2c-49d4-8c28-d573ab636ae8" providerId="ADAL" clId="{7B546620-D474-4FAF-A0F7-A6F3ED9F3EE2}" dt="2024-11-28T13:47:08.678" v="6" actId="47"/>
        <pc:sldMkLst>
          <pc:docMk/>
          <pc:sldMk cId="4254071144" sldId="270"/>
        </pc:sldMkLst>
      </pc:sldChg>
      <pc:sldChg chg="modSp mod">
        <pc:chgData name="Sara O'Donnell" userId="11ab36a2-2c2c-49d4-8c28-d573ab636ae8" providerId="ADAL" clId="{7B546620-D474-4FAF-A0F7-A6F3ED9F3EE2}" dt="2024-11-28T14:58:14.666" v="9" actId="20577"/>
        <pc:sldMkLst>
          <pc:docMk/>
          <pc:sldMk cId="3648795398" sldId="275"/>
        </pc:sldMkLst>
        <pc:spChg chg="mod">
          <ac:chgData name="Sara O'Donnell" userId="11ab36a2-2c2c-49d4-8c28-d573ab636ae8" providerId="ADAL" clId="{7B546620-D474-4FAF-A0F7-A6F3ED9F3EE2}" dt="2024-11-28T14:58:14.666" v="9" actId="20577"/>
          <ac:spMkLst>
            <pc:docMk/>
            <pc:sldMk cId="3648795398" sldId="275"/>
            <ac:spMk id="4" creationId="{169BBA23-CD30-1B84-3B5C-4264A4CCEB3E}"/>
          </ac:spMkLst>
        </pc:spChg>
      </pc:sldChg>
      <pc:sldChg chg="add">
        <pc:chgData name="Sara O'Donnell" userId="11ab36a2-2c2c-49d4-8c28-d573ab636ae8" providerId="ADAL" clId="{7B546620-D474-4FAF-A0F7-A6F3ED9F3EE2}" dt="2024-11-28T13:47:06.534" v="5"/>
        <pc:sldMkLst>
          <pc:docMk/>
          <pc:sldMk cId="1861585816" sldId="278"/>
        </pc:sldMkLst>
      </pc:sldChg>
    </pc:docChg>
  </pc:docChgLst>
  <pc:docChgLst>
    <pc:chgData name="Roisin Kerslake-Sim" userId="a24115e0-b13f-4eb6-9953-a58dd341c5d2" providerId="ADAL" clId="{897BE8E1-8FBC-477C-82A5-B59BF7CE22CF}"/>
    <pc:docChg chg="undo custSel addSld delSld modSld">
      <pc:chgData name="Roisin Kerslake-Sim" userId="a24115e0-b13f-4eb6-9953-a58dd341c5d2" providerId="ADAL" clId="{897BE8E1-8FBC-477C-82A5-B59BF7CE22CF}" dt="2024-12-02T09:34:13.171" v="844" actId="20577"/>
      <pc:docMkLst>
        <pc:docMk/>
      </pc:docMkLst>
      <pc:sldChg chg="modSp mod">
        <pc:chgData name="Roisin Kerslake-Sim" userId="a24115e0-b13f-4eb6-9953-a58dd341c5d2" providerId="ADAL" clId="{897BE8E1-8FBC-477C-82A5-B59BF7CE22CF}" dt="2024-11-27T16:21:38.368" v="172" actId="20577"/>
        <pc:sldMkLst>
          <pc:docMk/>
          <pc:sldMk cId="2067095982" sldId="269"/>
        </pc:sldMkLst>
        <pc:spChg chg="mod">
          <ac:chgData name="Roisin Kerslake-Sim" userId="a24115e0-b13f-4eb6-9953-a58dd341c5d2" providerId="ADAL" clId="{897BE8E1-8FBC-477C-82A5-B59BF7CE22CF}" dt="2024-11-27T16:21:38.368" v="172" actId="20577"/>
          <ac:spMkLst>
            <pc:docMk/>
            <pc:sldMk cId="2067095982" sldId="269"/>
            <ac:spMk id="3" creationId="{5ACFCD04-1A65-03FF-7C24-A4CEB470C74B}"/>
          </ac:spMkLst>
        </pc:spChg>
      </pc:sldChg>
      <pc:sldChg chg="del">
        <pc:chgData name="Roisin Kerslake-Sim" userId="a24115e0-b13f-4eb6-9953-a58dd341c5d2" providerId="ADAL" clId="{897BE8E1-8FBC-477C-82A5-B59BF7CE22CF}" dt="2024-11-27T16:16:58.926" v="0" actId="2696"/>
        <pc:sldMkLst>
          <pc:docMk/>
          <pc:sldMk cId="2048738110" sldId="273"/>
        </pc:sldMkLst>
      </pc:sldChg>
      <pc:sldChg chg="modSp mod">
        <pc:chgData name="Roisin Kerslake-Sim" userId="a24115e0-b13f-4eb6-9953-a58dd341c5d2" providerId="ADAL" clId="{897BE8E1-8FBC-477C-82A5-B59BF7CE22CF}" dt="2024-12-02T09:34:13.171" v="844" actId="20577"/>
        <pc:sldMkLst>
          <pc:docMk/>
          <pc:sldMk cId="3648795398" sldId="275"/>
        </pc:sldMkLst>
        <pc:spChg chg="mod">
          <ac:chgData name="Roisin Kerslake-Sim" userId="a24115e0-b13f-4eb6-9953-a58dd341c5d2" providerId="ADAL" clId="{897BE8E1-8FBC-477C-82A5-B59BF7CE22CF}" dt="2024-12-02T09:34:13.171" v="844" actId="20577"/>
          <ac:spMkLst>
            <pc:docMk/>
            <pc:sldMk cId="3648795398" sldId="275"/>
            <ac:spMk id="4" creationId="{169BBA23-CD30-1B84-3B5C-4264A4CCEB3E}"/>
          </ac:spMkLst>
        </pc:spChg>
      </pc:sldChg>
      <pc:sldChg chg="addSp delSp modSp new mod modClrScheme chgLayout">
        <pc:chgData name="Roisin Kerslake-Sim" userId="a24115e0-b13f-4eb6-9953-a58dd341c5d2" providerId="ADAL" clId="{897BE8E1-8FBC-477C-82A5-B59BF7CE22CF}" dt="2024-11-28T16:36:18.052" v="841" actId="20577"/>
        <pc:sldMkLst>
          <pc:docMk/>
          <pc:sldMk cId="3390041383" sldId="277"/>
        </pc:sldMkLst>
        <pc:spChg chg="del mod ord">
          <ac:chgData name="Roisin Kerslake-Sim" userId="a24115e0-b13f-4eb6-9953-a58dd341c5d2" providerId="ADAL" clId="{897BE8E1-8FBC-477C-82A5-B59BF7CE22CF}" dt="2024-11-27T16:17:15.208" v="2" actId="700"/>
          <ac:spMkLst>
            <pc:docMk/>
            <pc:sldMk cId="3390041383" sldId="277"/>
            <ac:spMk id="2" creationId="{9DC10CBD-7AA4-613C-6F8D-E5FC5C6843C3}"/>
          </ac:spMkLst>
        </pc:spChg>
        <pc:spChg chg="add del mod ord">
          <ac:chgData name="Roisin Kerslake-Sim" userId="a24115e0-b13f-4eb6-9953-a58dd341c5d2" providerId="ADAL" clId="{897BE8E1-8FBC-477C-82A5-B59BF7CE22CF}" dt="2024-11-27T16:17:45.574" v="3" actId="700"/>
          <ac:spMkLst>
            <pc:docMk/>
            <pc:sldMk cId="3390041383" sldId="277"/>
            <ac:spMk id="3" creationId="{11DD515B-5FBB-E954-9AFC-6E473C7479B0}"/>
          </ac:spMkLst>
        </pc:spChg>
        <pc:spChg chg="add del mod ord">
          <ac:chgData name="Roisin Kerslake-Sim" userId="a24115e0-b13f-4eb6-9953-a58dd341c5d2" providerId="ADAL" clId="{897BE8E1-8FBC-477C-82A5-B59BF7CE22CF}" dt="2024-11-27T16:17:45.574" v="3" actId="700"/>
          <ac:spMkLst>
            <pc:docMk/>
            <pc:sldMk cId="3390041383" sldId="277"/>
            <ac:spMk id="4" creationId="{F38DEA63-7E40-038E-86CA-283C8A15AC4A}"/>
          </ac:spMkLst>
        </pc:spChg>
        <pc:spChg chg="add mod ord">
          <ac:chgData name="Roisin Kerslake-Sim" userId="a24115e0-b13f-4eb6-9953-a58dd341c5d2" providerId="ADAL" clId="{897BE8E1-8FBC-477C-82A5-B59BF7CE22CF}" dt="2024-11-27T16:19:36.547" v="69" actId="404"/>
          <ac:spMkLst>
            <pc:docMk/>
            <pc:sldMk cId="3390041383" sldId="277"/>
            <ac:spMk id="5" creationId="{D5A31704-3957-400A-4E73-44C2C87F05A7}"/>
          </ac:spMkLst>
        </pc:spChg>
        <pc:spChg chg="add mod ord">
          <ac:chgData name="Roisin Kerslake-Sim" userId="a24115e0-b13f-4eb6-9953-a58dd341c5d2" providerId="ADAL" clId="{897BE8E1-8FBC-477C-82A5-B59BF7CE22CF}" dt="2024-11-28T16:36:18.052" v="841" actId="20577"/>
          <ac:spMkLst>
            <pc:docMk/>
            <pc:sldMk cId="3390041383" sldId="277"/>
            <ac:spMk id="6" creationId="{CBDB5FD9-9BDD-A9DA-00F8-279782D03222}"/>
          </ac:spMkLst>
        </pc:spChg>
      </pc:sldChg>
      <pc:sldChg chg="modSp mod">
        <pc:chgData name="Roisin Kerslake-Sim" userId="a24115e0-b13f-4eb6-9953-a58dd341c5d2" providerId="ADAL" clId="{897BE8E1-8FBC-477C-82A5-B59BF7CE22CF}" dt="2024-11-28T16:34:05.470" v="769" actId="20577"/>
        <pc:sldMkLst>
          <pc:docMk/>
          <pc:sldMk cId="1861585816" sldId="278"/>
        </pc:sldMkLst>
        <pc:spChg chg="mod">
          <ac:chgData name="Roisin Kerslake-Sim" userId="a24115e0-b13f-4eb6-9953-a58dd341c5d2" providerId="ADAL" clId="{897BE8E1-8FBC-477C-82A5-B59BF7CE22CF}" dt="2024-11-28T16:34:05.470" v="769" actId="20577"/>
          <ac:spMkLst>
            <pc:docMk/>
            <pc:sldMk cId="1861585816" sldId="278"/>
            <ac:spMk id="5" creationId="{4833B3B1-ED46-19C3-3BC7-3D396032C164}"/>
          </ac:spMkLst>
        </pc:spChg>
      </pc:sldChg>
    </pc:docChg>
  </pc:docChgLst>
  <pc:docChgLst>
    <pc:chgData name="Roisin Kerslake-Sim" userId="a24115e0-b13f-4eb6-9953-a58dd341c5d2" providerId="ADAL" clId="{C9F8332E-0B23-48BE-B3DF-2CCA457C8763}"/>
    <pc:docChg chg="undo redo custSel addSld delSld modSld sldOrd">
      <pc:chgData name="Roisin Kerslake-Sim" userId="a24115e0-b13f-4eb6-9953-a58dd341c5d2" providerId="ADAL" clId="{C9F8332E-0B23-48BE-B3DF-2CCA457C8763}" dt="2024-11-19T13:13:38.198" v="1545" actId="20577"/>
      <pc:docMkLst>
        <pc:docMk/>
      </pc:docMkLst>
      <pc:sldChg chg="modSp mod">
        <pc:chgData name="Roisin Kerslake-Sim" userId="a24115e0-b13f-4eb6-9953-a58dd341c5d2" providerId="ADAL" clId="{C9F8332E-0B23-48BE-B3DF-2CCA457C8763}" dt="2024-11-19T08:49:20.482" v="190" actId="2711"/>
        <pc:sldMkLst>
          <pc:docMk/>
          <pc:sldMk cId="3837395860" sldId="265"/>
        </pc:sldMkLst>
        <pc:spChg chg="mod">
          <ac:chgData name="Roisin Kerslake-Sim" userId="a24115e0-b13f-4eb6-9953-a58dd341c5d2" providerId="ADAL" clId="{C9F8332E-0B23-48BE-B3DF-2CCA457C8763}" dt="2024-11-19T08:49:20.482" v="190" actId="2711"/>
          <ac:spMkLst>
            <pc:docMk/>
            <pc:sldMk cId="3837395860" sldId="265"/>
            <ac:spMk id="3" creationId="{48479139-69D9-9373-E75C-12109D464C25}"/>
          </ac:spMkLst>
        </pc:spChg>
      </pc:sldChg>
      <pc:sldChg chg="modSp new del mod">
        <pc:chgData name="Roisin Kerslake-Sim" userId="a24115e0-b13f-4eb6-9953-a58dd341c5d2" providerId="ADAL" clId="{C9F8332E-0B23-48BE-B3DF-2CCA457C8763}" dt="2024-11-19T08:46:10.591" v="73" actId="47"/>
        <pc:sldMkLst>
          <pc:docMk/>
          <pc:sldMk cId="3413755121" sldId="267"/>
        </pc:sldMkLst>
        <pc:spChg chg="mod">
          <ac:chgData name="Roisin Kerslake-Sim" userId="a24115e0-b13f-4eb6-9953-a58dd341c5d2" providerId="ADAL" clId="{C9F8332E-0B23-48BE-B3DF-2CCA457C8763}" dt="2024-11-19T08:44:24.193" v="59" actId="27636"/>
          <ac:spMkLst>
            <pc:docMk/>
            <pc:sldMk cId="3413755121" sldId="267"/>
            <ac:spMk id="2" creationId="{5D8DFF71-BB69-0A77-A856-A3828B71ACF2}"/>
          </ac:spMkLst>
        </pc:spChg>
      </pc:sldChg>
      <pc:sldChg chg="new del">
        <pc:chgData name="Roisin Kerslake-Sim" userId="a24115e0-b13f-4eb6-9953-a58dd341c5d2" providerId="ADAL" clId="{C9F8332E-0B23-48BE-B3DF-2CCA457C8763}" dt="2024-11-19T08:46:12.409" v="74" actId="47"/>
        <pc:sldMkLst>
          <pc:docMk/>
          <pc:sldMk cId="1139785748" sldId="268"/>
        </pc:sldMkLst>
      </pc:sldChg>
      <pc:sldChg chg="modSp new mod">
        <pc:chgData name="Roisin Kerslake-Sim" userId="a24115e0-b13f-4eb6-9953-a58dd341c5d2" providerId="ADAL" clId="{C9F8332E-0B23-48BE-B3DF-2CCA457C8763}" dt="2024-11-19T13:13:38.198" v="1545" actId="20577"/>
        <pc:sldMkLst>
          <pc:docMk/>
          <pc:sldMk cId="2067095982" sldId="269"/>
        </pc:sldMkLst>
        <pc:spChg chg="mod">
          <ac:chgData name="Roisin Kerslake-Sim" userId="a24115e0-b13f-4eb6-9953-a58dd341c5d2" providerId="ADAL" clId="{C9F8332E-0B23-48BE-B3DF-2CCA457C8763}" dt="2024-11-19T08:49:45.301" v="194" actId="20577"/>
          <ac:spMkLst>
            <pc:docMk/>
            <pc:sldMk cId="2067095982" sldId="269"/>
            <ac:spMk id="2" creationId="{106F9EE3-9CE0-A145-2000-DB7AAF360C9E}"/>
          </ac:spMkLst>
        </pc:spChg>
        <pc:spChg chg="mod">
          <ac:chgData name="Roisin Kerslake-Sim" userId="a24115e0-b13f-4eb6-9953-a58dd341c5d2" providerId="ADAL" clId="{C9F8332E-0B23-48BE-B3DF-2CCA457C8763}" dt="2024-11-19T13:13:38.198" v="1545" actId="20577"/>
          <ac:spMkLst>
            <pc:docMk/>
            <pc:sldMk cId="2067095982" sldId="269"/>
            <ac:spMk id="3" creationId="{5ACFCD04-1A65-03FF-7C24-A4CEB470C74B}"/>
          </ac:spMkLst>
        </pc:spChg>
      </pc:sldChg>
      <pc:sldChg chg="addSp delSp modSp new mod modClrScheme chgLayout">
        <pc:chgData name="Roisin Kerslake-Sim" userId="a24115e0-b13f-4eb6-9953-a58dd341c5d2" providerId="ADAL" clId="{C9F8332E-0B23-48BE-B3DF-2CCA457C8763}" dt="2024-11-19T11:39:47.661" v="1071" actId="255"/>
        <pc:sldMkLst>
          <pc:docMk/>
          <pc:sldMk cId="4254071144" sldId="270"/>
        </pc:sldMkLst>
        <pc:spChg chg="del mod ord">
          <ac:chgData name="Roisin Kerslake-Sim" userId="a24115e0-b13f-4eb6-9953-a58dd341c5d2" providerId="ADAL" clId="{C9F8332E-0B23-48BE-B3DF-2CCA457C8763}" dt="2024-11-19T10:01:20.726" v="212" actId="700"/>
          <ac:spMkLst>
            <pc:docMk/>
            <pc:sldMk cId="4254071144" sldId="270"/>
            <ac:spMk id="2" creationId="{861F8BAF-10F7-45C8-1E4E-E1C9398A0081}"/>
          </ac:spMkLst>
        </pc:spChg>
        <pc:spChg chg="del mod ord">
          <ac:chgData name="Roisin Kerslake-Sim" userId="a24115e0-b13f-4eb6-9953-a58dd341c5d2" providerId="ADAL" clId="{C9F8332E-0B23-48BE-B3DF-2CCA457C8763}" dt="2024-11-19T10:01:20.726" v="212" actId="700"/>
          <ac:spMkLst>
            <pc:docMk/>
            <pc:sldMk cId="4254071144" sldId="270"/>
            <ac:spMk id="3" creationId="{F65C0C5F-040B-7C4A-247B-BE3870580098}"/>
          </ac:spMkLst>
        </pc:spChg>
        <pc:spChg chg="add mod ord">
          <ac:chgData name="Roisin Kerslake-Sim" userId="a24115e0-b13f-4eb6-9953-a58dd341c5d2" providerId="ADAL" clId="{C9F8332E-0B23-48BE-B3DF-2CCA457C8763}" dt="2024-11-19T10:42:08.169" v="531" actId="255"/>
          <ac:spMkLst>
            <pc:docMk/>
            <pc:sldMk cId="4254071144" sldId="270"/>
            <ac:spMk id="4" creationId="{2CFD320A-06C9-C8EF-5BD7-95FCA83190C4}"/>
          </ac:spMkLst>
        </pc:spChg>
        <pc:spChg chg="add mod ord">
          <ac:chgData name="Roisin Kerslake-Sim" userId="a24115e0-b13f-4eb6-9953-a58dd341c5d2" providerId="ADAL" clId="{C9F8332E-0B23-48BE-B3DF-2CCA457C8763}" dt="2024-11-19T11:39:47.661" v="1071" actId="255"/>
          <ac:spMkLst>
            <pc:docMk/>
            <pc:sldMk cId="4254071144" sldId="270"/>
            <ac:spMk id="5" creationId="{4833B3B1-ED46-19C3-3BC7-3D396032C164}"/>
          </ac:spMkLst>
        </pc:spChg>
      </pc:sldChg>
      <pc:sldChg chg="addSp modSp new mod ord">
        <pc:chgData name="Roisin Kerslake-Sim" userId="a24115e0-b13f-4eb6-9953-a58dd341c5d2" providerId="ADAL" clId="{C9F8332E-0B23-48BE-B3DF-2CCA457C8763}" dt="2024-11-19T11:41:27.095" v="1078" actId="255"/>
        <pc:sldMkLst>
          <pc:docMk/>
          <pc:sldMk cId="2638837141" sldId="271"/>
        </pc:sldMkLst>
        <pc:spChg chg="mod">
          <ac:chgData name="Roisin Kerslake-Sim" userId="a24115e0-b13f-4eb6-9953-a58dd341c5d2" providerId="ADAL" clId="{C9F8332E-0B23-48BE-B3DF-2CCA457C8763}" dt="2024-11-19T10:12:04.152" v="261" actId="20577"/>
          <ac:spMkLst>
            <pc:docMk/>
            <pc:sldMk cId="2638837141" sldId="271"/>
            <ac:spMk id="2" creationId="{C1CD82FB-76A6-158C-5AFE-7C00C17AC558}"/>
          </ac:spMkLst>
        </pc:spChg>
        <pc:spChg chg="mod">
          <ac:chgData name="Roisin Kerslake-Sim" userId="a24115e0-b13f-4eb6-9953-a58dd341c5d2" providerId="ADAL" clId="{C9F8332E-0B23-48BE-B3DF-2CCA457C8763}" dt="2024-11-19T11:41:20.718" v="1077" actId="255"/>
          <ac:spMkLst>
            <pc:docMk/>
            <pc:sldMk cId="2638837141" sldId="271"/>
            <ac:spMk id="3" creationId="{15691592-5776-61C0-CB46-A674E348EDD5}"/>
          </ac:spMkLst>
        </pc:spChg>
        <pc:spChg chg="add mod">
          <ac:chgData name="Roisin Kerslake-Sim" userId="a24115e0-b13f-4eb6-9953-a58dd341c5d2" providerId="ADAL" clId="{C9F8332E-0B23-48BE-B3DF-2CCA457C8763}" dt="2024-11-19T11:41:27.095" v="1078" actId="255"/>
          <ac:spMkLst>
            <pc:docMk/>
            <pc:sldMk cId="2638837141" sldId="271"/>
            <ac:spMk id="8" creationId="{B2294C38-FDAB-7A6F-3008-02249AEEAA48}"/>
          </ac:spMkLst>
        </pc:spChg>
        <pc:picChg chg="add mod">
          <ac:chgData name="Roisin Kerslake-Sim" userId="a24115e0-b13f-4eb6-9953-a58dd341c5d2" providerId="ADAL" clId="{C9F8332E-0B23-48BE-B3DF-2CCA457C8763}" dt="2024-11-19T10:41:45.716" v="529" actId="1076"/>
          <ac:picMkLst>
            <pc:docMk/>
            <pc:sldMk cId="2638837141" sldId="271"/>
            <ac:picMk id="5" creationId="{E03F3A35-68DC-5498-17FA-23A7D8FB0B16}"/>
          </ac:picMkLst>
        </pc:picChg>
        <pc:picChg chg="add mod">
          <ac:chgData name="Roisin Kerslake-Sim" userId="a24115e0-b13f-4eb6-9953-a58dd341c5d2" providerId="ADAL" clId="{C9F8332E-0B23-48BE-B3DF-2CCA457C8763}" dt="2024-11-19T10:50:54.226" v="657" actId="1036"/>
          <ac:picMkLst>
            <pc:docMk/>
            <pc:sldMk cId="2638837141" sldId="271"/>
            <ac:picMk id="7" creationId="{029FCABE-7480-4E82-03B1-3697B3293C52}"/>
          </ac:picMkLst>
        </pc:picChg>
      </pc:sldChg>
      <pc:sldChg chg="new del">
        <pc:chgData name="Roisin Kerslake-Sim" userId="a24115e0-b13f-4eb6-9953-a58dd341c5d2" providerId="ADAL" clId="{C9F8332E-0B23-48BE-B3DF-2CCA457C8763}" dt="2024-11-19T10:41:17.124" v="527" actId="2696"/>
        <pc:sldMkLst>
          <pc:docMk/>
          <pc:sldMk cId="2636301067" sldId="272"/>
        </pc:sldMkLst>
      </pc:sldChg>
      <pc:sldChg chg="modSp new mod">
        <pc:chgData name="Roisin Kerslake-Sim" userId="a24115e0-b13f-4eb6-9953-a58dd341c5d2" providerId="ADAL" clId="{C9F8332E-0B23-48BE-B3DF-2CCA457C8763}" dt="2024-11-19T13:09:01.057" v="1501" actId="113"/>
        <pc:sldMkLst>
          <pc:docMk/>
          <pc:sldMk cId="2048738110" sldId="273"/>
        </pc:sldMkLst>
        <pc:spChg chg="mod">
          <ac:chgData name="Roisin Kerslake-Sim" userId="a24115e0-b13f-4eb6-9953-a58dd341c5d2" providerId="ADAL" clId="{C9F8332E-0B23-48BE-B3DF-2CCA457C8763}" dt="2024-11-19T11:33:32.869" v="953" actId="20577"/>
          <ac:spMkLst>
            <pc:docMk/>
            <pc:sldMk cId="2048738110" sldId="273"/>
            <ac:spMk id="2" creationId="{F377FB54-CC9E-E845-14BD-4EF54B8373E2}"/>
          </ac:spMkLst>
        </pc:spChg>
        <pc:spChg chg="mod">
          <ac:chgData name="Roisin Kerslake-Sim" userId="a24115e0-b13f-4eb6-9953-a58dd341c5d2" providerId="ADAL" clId="{C9F8332E-0B23-48BE-B3DF-2CCA457C8763}" dt="2024-11-19T13:09:01.057" v="1501" actId="113"/>
          <ac:spMkLst>
            <pc:docMk/>
            <pc:sldMk cId="2048738110" sldId="273"/>
            <ac:spMk id="3" creationId="{066306FB-BD3F-D074-D692-A21A99343127}"/>
          </ac:spMkLst>
        </pc:spChg>
      </pc:sldChg>
      <pc:sldChg chg="new del">
        <pc:chgData name="Roisin Kerslake-Sim" userId="a24115e0-b13f-4eb6-9953-a58dd341c5d2" providerId="ADAL" clId="{C9F8332E-0B23-48BE-B3DF-2CCA457C8763}" dt="2024-11-19T11:32:45.711" v="897" actId="2696"/>
        <pc:sldMkLst>
          <pc:docMk/>
          <pc:sldMk cId="3363925980" sldId="274"/>
        </pc:sldMkLst>
      </pc:sldChg>
      <pc:sldChg chg="addSp delSp modSp new mod ord">
        <pc:chgData name="Roisin Kerslake-Sim" userId="a24115e0-b13f-4eb6-9953-a58dd341c5d2" providerId="ADAL" clId="{C9F8332E-0B23-48BE-B3DF-2CCA457C8763}" dt="2024-11-19T11:40:10.551" v="1073" actId="404"/>
        <pc:sldMkLst>
          <pc:docMk/>
          <pc:sldMk cId="3648795398" sldId="275"/>
        </pc:sldMkLst>
        <pc:spChg chg="mod">
          <ac:chgData name="Roisin Kerslake-Sim" userId="a24115e0-b13f-4eb6-9953-a58dd341c5d2" providerId="ADAL" clId="{C9F8332E-0B23-48BE-B3DF-2CCA457C8763}" dt="2024-11-19T10:59:11.137" v="730" actId="14100"/>
          <ac:spMkLst>
            <pc:docMk/>
            <pc:sldMk cId="3648795398" sldId="275"/>
            <ac:spMk id="2" creationId="{C58F14CE-7A29-0B18-3BE5-E2E75136845C}"/>
          </ac:spMkLst>
        </pc:spChg>
        <pc:spChg chg="add del mod">
          <ac:chgData name="Roisin Kerslake-Sim" userId="a24115e0-b13f-4eb6-9953-a58dd341c5d2" providerId="ADAL" clId="{C9F8332E-0B23-48BE-B3DF-2CCA457C8763}" dt="2024-11-19T10:59:38.466" v="734"/>
          <ac:spMkLst>
            <pc:docMk/>
            <pc:sldMk cId="3648795398" sldId="275"/>
            <ac:spMk id="3" creationId="{E537443B-C65E-A1E5-AB33-7521936A4C40}"/>
          </ac:spMkLst>
        </pc:spChg>
        <pc:spChg chg="add mod">
          <ac:chgData name="Roisin Kerslake-Sim" userId="a24115e0-b13f-4eb6-9953-a58dd341c5d2" providerId="ADAL" clId="{C9F8332E-0B23-48BE-B3DF-2CCA457C8763}" dt="2024-11-19T11:40:10.551" v="1073" actId="404"/>
          <ac:spMkLst>
            <pc:docMk/>
            <pc:sldMk cId="3648795398" sldId="275"/>
            <ac:spMk id="4" creationId="{169BBA23-CD30-1B84-3B5C-4264A4CCEB3E}"/>
          </ac:spMkLst>
        </pc:spChg>
      </pc:sldChg>
      <pc:sldChg chg="addSp modSp new mod">
        <pc:chgData name="Roisin Kerslake-Sim" userId="a24115e0-b13f-4eb6-9953-a58dd341c5d2" providerId="ADAL" clId="{C9F8332E-0B23-48BE-B3DF-2CCA457C8763}" dt="2024-11-19T12:27:56.112" v="1166" actId="20577"/>
        <pc:sldMkLst>
          <pc:docMk/>
          <pc:sldMk cId="2109899725" sldId="276"/>
        </pc:sldMkLst>
        <pc:spChg chg="mod">
          <ac:chgData name="Roisin Kerslake-Sim" userId="a24115e0-b13f-4eb6-9953-a58dd341c5d2" providerId="ADAL" clId="{C9F8332E-0B23-48BE-B3DF-2CCA457C8763}" dt="2024-11-19T12:27:56.112" v="1166" actId="20577"/>
          <ac:spMkLst>
            <pc:docMk/>
            <pc:sldMk cId="2109899725" sldId="276"/>
            <ac:spMk id="2" creationId="{6F5FD0FF-F714-FE8A-6943-17D58668DF8A}"/>
          </ac:spMkLst>
        </pc:spChg>
        <pc:picChg chg="add mod">
          <ac:chgData name="Roisin Kerslake-Sim" userId="a24115e0-b13f-4eb6-9953-a58dd341c5d2" providerId="ADAL" clId="{C9F8332E-0B23-48BE-B3DF-2CCA457C8763}" dt="2024-11-19T12:27:24.904" v="1165" actId="1076"/>
          <ac:picMkLst>
            <pc:docMk/>
            <pc:sldMk cId="2109899725" sldId="276"/>
            <ac:picMk id="3" creationId="{0DD8C6F4-1A51-FFAF-22F3-A4DDFFC469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63153-3F3E-9842-BBBF-078291F33709}"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761F1-06E0-C345-B131-7009420591BD}" type="slidenum">
              <a:rPr lang="en-US" smtClean="0"/>
              <a:t>‹#›</a:t>
            </a:fld>
            <a:endParaRPr lang="en-US"/>
          </a:p>
        </p:txBody>
      </p:sp>
    </p:spTree>
    <p:extLst>
      <p:ext uri="{BB962C8B-B14F-4D97-AF65-F5344CB8AC3E}">
        <p14:creationId xmlns:p14="http://schemas.microsoft.com/office/powerpoint/2010/main" val="55759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Placeholder 25">
            <a:extLst>
              <a:ext uri="{FF2B5EF4-FFF2-40B4-BE49-F238E27FC236}">
                <a16:creationId xmlns:a16="http://schemas.microsoft.com/office/drawing/2014/main" id="{09ABC3B4-A1AD-6F00-3BA7-15473B3D1E03}"/>
              </a:ext>
            </a:extLst>
          </p:cNvPr>
          <p:cNvPicPr>
            <a:picLocks noChangeAspect="1"/>
          </p:cNvPicPr>
          <p:nvPr userDrawn="1"/>
        </p:nvPicPr>
        <p:blipFill>
          <a:blip r:embed="rId2">
            <a:alphaModFix/>
          </a:blip>
          <a:srcRect l="-883" r="6442"/>
          <a:stretch/>
        </p:blipFill>
        <p:spPr>
          <a:xfrm>
            <a:off x="4806437" y="-12066"/>
            <a:ext cx="7399575" cy="6893999"/>
          </a:xfrm>
          <a:prstGeom prst="rect">
            <a:avLst/>
          </a:prstGeom>
        </p:spPr>
      </p:pic>
      <p:sp>
        <p:nvSpPr>
          <p:cNvPr id="10" name="Rectangle 9">
            <a:extLst>
              <a:ext uri="{FF2B5EF4-FFF2-40B4-BE49-F238E27FC236}">
                <a16:creationId xmlns:a16="http://schemas.microsoft.com/office/drawing/2014/main" id="{BE00D4FA-708C-320B-39C2-17D146D0D12F}"/>
              </a:ext>
            </a:extLst>
          </p:cNvPr>
          <p:cNvSpPr/>
          <p:nvPr userDrawn="1"/>
        </p:nvSpPr>
        <p:spPr>
          <a:xfrm>
            <a:off x="-54487" y="-41235"/>
            <a:ext cx="9008356" cy="6929879"/>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 name="connsiteX0" fmla="*/ 0 w 8881630"/>
              <a:gd name="connsiteY0" fmla="*/ 40601 h 6851072"/>
              <a:gd name="connsiteX1" fmla="*/ 8881630 w 8881630"/>
              <a:gd name="connsiteY1" fmla="*/ 0 h 6851072"/>
              <a:gd name="connsiteX2" fmla="*/ 6041447 w 8881630"/>
              <a:gd name="connsiteY2" fmla="*/ 6851072 h 6851072"/>
              <a:gd name="connsiteX3" fmla="*/ 1114150 w 8881630"/>
              <a:gd name="connsiteY3" fmla="*/ 6841740 h 6851072"/>
              <a:gd name="connsiteX4" fmla="*/ 0 w 8881630"/>
              <a:gd name="connsiteY4" fmla="*/ 40601 h 6851072"/>
              <a:gd name="connsiteX0" fmla="*/ 36335 w 8917965"/>
              <a:gd name="connsiteY0" fmla="*/ 40601 h 6860600"/>
              <a:gd name="connsiteX1" fmla="*/ 8917965 w 8917965"/>
              <a:gd name="connsiteY1" fmla="*/ 0 h 6860600"/>
              <a:gd name="connsiteX2" fmla="*/ 6077782 w 8917965"/>
              <a:gd name="connsiteY2" fmla="*/ 6851072 h 6860600"/>
              <a:gd name="connsiteX3" fmla="*/ 52 w 8917965"/>
              <a:gd name="connsiteY3" fmla="*/ 6860600 h 6860600"/>
              <a:gd name="connsiteX4" fmla="*/ 36335 w 8917965"/>
              <a:gd name="connsiteY4" fmla="*/ 40601 h 6860600"/>
              <a:gd name="connsiteX0" fmla="*/ 1514 w 8918299"/>
              <a:gd name="connsiteY0" fmla="*/ 5445 h 6860600"/>
              <a:gd name="connsiteX1" fmla="*/ 8918299 w 8918299"/>
              <a:gd name="connsiteY1" fmla="*/ 0 h 6860600"/>
              <a:gd name="connsiteX2" fmla="*/ 6078116 w 8918299"/>
              <a:gd name="connsiteY2" fmla="*/ 6851072 h 6860600"/>
              <a:gd name="connsiteX3" fmla="*/ 386 w 8918299"/>
              <a:gd name="connsiteY3" fmla="*/ 6860600 h 6860600"/>
              <a:gd name="connsiteX4" fmla="*/ 1514 w 8918299"/>
              <a:gd name="connsiteY4" fmla="*/ 5445 h 68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8299" h="6860600">
                <a:moveTo>
                  <a:pt x="1514" y="5445"/>
                </a:moveTo>
                <a:lnTo>
                  <a:pt x="8918299" y="0"/>
                </a:lnTo>
                <a:lnTo>
                  <a:pt x="6078116" y="6851072"/>
                </a:lnTo>
                <a:lnTo>
                  <a:pt x="386" y="6860600"/>
                </a:lnTo>
                <a:cubicBezTo>
                  <a:pt x="-1306" y="4577561"/>
                  <a:pt x="3206" y="2288484"/>
                  <a:pt x="1514" y="5445"/>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Title 1">
            <a:extLst>
              <a:ext uri="{FF2B5EF4-FFF2-40B4-BE49-F238E27FC236}">
                <a16:creationId xmlns:a16="http://schemas.microsoft.com/office/drawing/2014/main" id="{A80C61DF-99F4-2FBB-7496-E08E3DE61E6A}"/>
              </a:ext>
            </a:extLst>
          </p:cNvPr>
          <p:cNvSpPr>
            <a:spLocks noGrp="1"/>
          </p:cNvSpPr>
          <p:nvPr>
            <p:ph type="title"/>
          </p:nvPr>
        </p:nvSpPr>
        <p:spPr>
          <a:xfrm>
            <a:off x="863862" y="2653641"/>
            <a:ext cx="5555988" cy="3259797"/>
          </a:xfrm>
        </p:spPr>
        <p:txBody>
          <a:bodyPr anchor="b" anchorCtr="0">
            <a:normAutofit/>
          </a:bodyPr>
          <a:lstStyle>
            <a:lvl1pPr>
              <a:defRPr sz="7200">
                <a:solidFill>
                  <a:schemeClr val="bg1"/>
                </a:solidFill>
              </a:defRPr>
            </a:lvl1pPr>
          </a:lstStyle>
          <a:p>
            <a:r>
              <a:rPr lang="en-GB" dirty="0"/>
              <a:t>Click to edit Master title style</a:t>
            </a:r>
            <a:endParaRPr lang="en-US" dirty="0"/>
          </a:p>
        </p:txBody>
      </p:sp>
      <p:cxnSp>
        <p:nvCxnSpPr>
          <p:cNvPr id="12" name="Straight Connector 11">
            <a:extLst>
              <a:ext uri="{FF2B5EF4-FFF2-40B4-BE49-F238E27FC236}">
                <a16:creationId xmlns:a16="http://schemas.microsoft.com/office/drawing/2014/main" id="{3C3CFD1A-BAC0-24F8-BD02-A7BDE90CEFE0}"/>
              </a:ext>
            </a:extLst>
          </p:cNvPr>
          <p:cNvCxnSpPr>
            <a:cxnSpLocks/>
          </p:cNvCxnSpPr>
          <p:nvPr userDrawn="1"/>
        </p:nvCxnSpPr>
        <p:spPr>
          <a:xfrm flipH="1">
            <a:off x="6269431" y="-59232"/>
            <a:ext cx="2960294" cy="7066287"/>
          </a:xfrm>
          <a:prstGeom prst="line">
            <a:avLst/>
          </a:prstGeom>
          <a:ln w="984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CE768AB-0588-6BB4-583A-5339A7A64263}"/>
              </a:ext>
            </a:extLst>
          </p:cNvPr>
          <p:cNvCxnSpPr>
            <a:cxnSpLocks/>
          </p:cNvCxnSpPr>
          <p:nvPr userDrawn="1"/>
        </p:nvCxnSpPr>
        <p:spPr>
          <a:xfrm flipH="1">
            <a:off x="6571648" y="-59232"/>
            <a:ext cx="2960294" cy="7066287"/>
          </a:xfrm>
          <a:prstGeom prst="line">
            <a:avLst/>
          </a:prstGeom>
          <a:ln w="984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D4F1B02-29B1-31DB-F3A1-3C55BC0FD9E7}"/>
              </a:ext>
            </a:extLst>
          </p:cNvPr>
          <p:cNvCxnSpPr>
            <a:cxnSpLocks/>
          </p:cNvCxnSpPr>
          <p:nvPr userDrawn="1"/>
        </p:nvCxnSpPr>
        <p:spPr>
          <a:xfrm flipH="1">
            <a:off x="6877740" y="-59232"/>
            <a:ext cx="2960294" cy="7066287"/>
          </a:xfrm>
          <a:prstGeom prst="line">
            <a:avLst/>
          </a:prstGeom>
          <a:ln w="98425">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2E8B7752-FCA6-367A-253A-3D028AD29ABD}"/>
              </a:ext>
            </a:extLst>
          </p:cNvPr>
          <p:cNvPicPr>
            <a:picLocks noChangeAspect="1"/>
          </p:cNvPicPr>
          <p:nvPr userDrawn="1"/>
        </p:nvPicPr>
        <p:blipFill>
          <a:blip r:embed="rId3"/>
          <a:srcRect/>
          <a:stretch/>
        </p:blipFill>
        <p:spPr>
          <a:xfrm>
            <a:off x="626921" y="385794"/>
            <a:ext cx="3288544" cy="1840818"/>
          </a:xfrm>
          <a:prstGeom prst="rect">
            <a:avLst/>
          </a:prstGeom>
        </p:spPr>
      </p:pic>
    </p:spTree>
    <p:extLst>
      <p:ext uri="{BB962C8B-B14F-4D97-AF65-F5344CB8AC3E}">
        <p14:creationId xmlns:p14="http://schemas.microsoft.com/office/powerpoint/2010/main" val="971442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xt_Rich Black backgroun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40797-F932-66D9-3575-724EA7EEA12D}"/>
              </a:ext>
            </a:extLst>
          </p:cNvPr>
          <p:cNvPicPr>
            <a:picLocks noChangeAspect="1"/>
          </p:cNvPicPr>
          <p:nvPr userDrawn="1"/>
        </p:nvPicPr>
        <p:blipFill>
          <a:blip r:embed="rId2"/>
          <a:srcRect l="16879" t="16854" r="20055" b="60972"/>
          <a:stretch/>
        </p:blipFill>
        <p:spPr>
          <a:xfrm>
            <a:off x="4282426" y="4535665"/>
            <a:ext cx="7920332" cy="2333094"/>
          </a:xfrm>
          <a:prstGeom prst="rect">
            <a:avLst/>
          </a:prstGeom>
        </p:spPr>
      </p:pic>
      <p:sp>
        <p:nvSpPr>
          <p:cNvPr id="2" name="Title 1">
            <a:extLst>
              <a:ext uri="{FF2B5EF4-FFF2-40B4-BE49-F238E27FC236}">
                <a16:creationId xmlns:a16="http://schemas.microsoft.com/office/drawing/2014/main" id="{704AB7F3-070E-3035-3AD8-640A22574059}"/>
              </a:ext>
            </a:extLst>
          </p:cNvPr>
          <p:cNvSpPr>
            <a:spLocks noGrp="1"/>
          </p:cNvSpPr>
          <p:nvPr>
            <p:ph type="title"/>
          </p:nvPr>
        </p:nvSpPr>
        <p:spPr>
          <a:xfrm>
            <a:off x="838200" y="365126"/>
            <a:ext cx="10515600" cy="1177238"/>
          </a:xfr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5140BEE-AC1B-0A75-F56F-A5011527BAF9}"/>
              </a:ext>
            </a:extLst>
          </p:cNvPr>
          <p:cNvSpPr>
            <a:spLocks noGrp="1" noChangeAspect="1"/>
          </p:cNvSpPr>
          <p:nvPr>
            <p:ph idx="1"/>
          </p:nvPr>
        </p:nvSpPr>
        <p:spPr>
          <a:xfrm>
            <a:off x="838200" y="1542363"/>
            <a:ext cx="10519079" cy="390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3269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_Dark Purpl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B7F3-070E-3035-3AD8-640A22574059}"/>
              </a:ext>
            </a:extLst>
          </p:cNvPr>
          <p:cNvSpPr>
            <a:spLocks noGrp="1"/>
          </p:cNvSpPr>
          <p:nvPr>
            <p:ph type="title"/>
          </p:nvPr>
        </p:nvSpPr>
        <p:spPr>
          <a:xfrm>
            <a:off x="838200" y="365126"/>
            <a:ext cx="10515600" cy="1177237"/>
          </a:xfr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5140BEE-AC1B-0A75-F56F-A5011527BAF9}"/>
              </a:ext>
            </a:extLst>
          </p:cNvPr>
          <p:cNvSpPr>
            <a:spLocks noGrp="1"/>
          </p:cNvSpPr>
          <p:nvPr>
            <p:ph idx="1"/>
          </p:nvPr>
        </p:nvSpPr>
        <p:spPr>
          <a:xfrm>
            <a:off x="838200" y="1542363"/>
            <a:ext cx="10515600" cy="390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a:extLst>
              <a:ext uri="{FF2B5EF4-FFF2-40B4-BE49-F238E27FC236}">
                <a16:creationId xmlns:a16="http://schemas.microsoft.com/office/drawing/2014/main" id="{99B553A2-1258-9EBF-5391-C87F1AD22FB0}"/>
              </a:ext>
            </a:extLst>
          </p:cNvPr>
          <p:cNvPicPr>
            <a:picLocks noChangeAspect="1"/>
          </p:cNvPicPr>
          <p:nvPr userDrawn="1"/>
        </p:nvPicPr>
        <p:blipFill>
          <a:blip r:embed="rId2"/>
          <a:srcRect l="17228" t="14718" r="19915" b="60943"/>
          <a:stretch/>
        </p:blipFill>
        <p:spPr>
          <a:xfrm>
            <a:off x="4328806" y="4312097"/>
            <a:ext cx="7881267" cy="2556662"/>
          </a:xfrm>
          <a:prstGeom prst="rect">
            <a:avLst/>
          </a:prstGeom>
        </p:spPr>
      </p:pic>
    </p:spTree>
    <p:extLst>
      <p:ext uri="{BB962C8B-B14F-4D97-AF65-F5344CB8AC3E}">
        <p14:creationId xmlns:p14="http://schemas.microsoft.com/office/powerpoint/2010/main" val="1250883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_Klein blue Background">
    <p:bg>
      <p:bgPr>
        <a:solidFill>
          <a:srgbClr val="0A2C9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B7F3-070E-3035-3AD8-640A22574059}"/>
              </a:ext>
            </a:extLst>
          </p:cNvPr>
          <p:cNvSpPr>
            <a:spLocks noGrp="1"/>
          </p:cNvSpPr>
          <p:nvPr>
            <p:ph type="title"/>
          </p:nvPr>
        </p:nvSpPr>
        <p:spPr>
          <a:xfrm>
            <a:off x="838200" y="365126"/>
            <a:ext cx="10515600" cy="1177200"/>
          </a:xfr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5140BEE-AC1B-0A75-F56F-A5011527BAF9}"/>
              </a:ext>
            </a:extLst>
          </p:cNvPr>
          <p:cNvSpPr>
            <a:spLocks noGrp="1"/>
          </p:cNvSpPr>
          <p:nvPr>
            <p:ph idx="1"/>
          </p:nvPr>
        </p:nvSpPr>
        <p:spPr>
          <a:xfrm>
            <a:off x="838200" y="1542363"/>
            <a:ext cx="10515600" cy="390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684F85AB-80EA-D3AC-0208-FDE55F7E95B7}"/>
              </a:ext>
            </a:extLst>
          </p:cNvPr>
          <p:cNvPicPr>
            <a:picLocks noChangeAspect="1"/>
          </p:cNvPicPr>
          <p:nvPr userDrawn="1"/>
        </p:nvPicPr>
        <p:blipFill>
          <a:blip r:embed="rId2"/>
          <a:srcRect l="17088" t="16440" r="20037" b="60913"/>
          <a:stretch/>
        </p:blipFill>
        <p:spPr>
          <a:xfrm>
            <a:off x="4321491" y="4501914"/>
            <a:ext cx="7881267" cy="2378133"/>
          </a:xfrm>
          <a:prstGeom prst="rect">
            <a:avLst/>
          </a:prstGeom>
        </p:spPr>
      </p:pic>
    </p:spTree>
    <p:extLst>
      <p:ext uri="{BB962C8B-B14F-4D97-AF65-F5344CB8AC3E}">
        <p14:creationId xmlns:p14="http://schemas.microsoft.com/office/powerpoint/2010/main" val="2533662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lank with title_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524A-5F95-9B73-46C7-265FC1DF6C36}"/>
              </a:ext>
            </a:extLst>
          </p:cNvPr>
          <p:cNvSpPr>
            <a:spLocks noGrp="1"/>
          </p:cNvSpPr>
          <p:nvPr>
            <p:ph type="title"/>
          </p:nvPr>
        </p:nvSpPr>
        <p:spPr>
          <a:xfrm>
            <a:off x="838200" y="365125"/>
            <a:ext cx="10515600" cy="1177200"/>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66512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Blank with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524A-5F95-9B73-46C7-265FC1DF6C36}"/>
              </a:ext>
            </a:extLst>
          </p:cNvPr>
          <p:cNvSpPr>
            <a:spLocks noGrp="1"/>
          </p:cNvSpPr>
          <p:nvPr>
            <p:ph type="title"/>
          </p:nvPr>
        </p:nvSpPr>
        <p:spPr>
          <a:xfrm>
            <a:off x="838200" y="365125"/>
            <a:ext cx="10515600" cy="1177200"/>
          </a:xfrm>
        </p:spPr>
        <p:txBody>
          <a:bodyPr/>
          <a:lstStyle>
            <a:lvl1pP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284865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lank with title_Aquamarine backgroun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524A-5F95-9B73-46C7-265FC1DF6C36}"/>
              </a:ext>
            </a:extLst>
          </p:cNvPr>
          <p:cNvSpPr>
            <a:spLocks noGrp="1"/>
          </p:cNvSpPr>
          <p:nvPr>
            <p:ph type="title"/>
          </p:nvPr>
        </p:nvSpPr>
        <p:spPr>
          <a:xfrm>
            <a:off x="838200" y="365125"/>
            <a:ext cx="10515600" cy="1177200"/>
          </a:xfrm>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78902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with title_Rose_backgroun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524A-5F95-9B73-46C7-265FC1DF6C36}"/>
              </a:ext>
            </a:extLst>
          </p:cNvPr>
          <p:cNvSpPr>
            <a:spLocks noGrp="1"/>
          </p:cNvSpPr>
          <p:nvPr>
            <p:ph type="title"/>
          </p:nvPr>
        </p:nvSpPr>
        <p:spPr>
          <a:xfrm>
            <a:off x="838200" y="365125"/>
            <a:ext cx="10515600" cy="1177200"/>
          </a:xfrm>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935453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29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Rich Black backgroun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95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Aquamarine backgroun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4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reaker slide_Up_Aquamarine">
    <p:spTree>
      <p:nvGrpSpPr>
        <p:cNvPr id="1" name=""/>
        <p:cNvGrpSpPr/>
        <p:nvPr/>
      </p:nvGrpSpPr>
      <p:grpSpPr>
        <a:xfrm>
          <a:off x="0" y="0"/>
          <a:ext cx="0" cy="0"/>
          <a:chOff x="0" y="0"/>
          <a:chExt cx="0" cy="0"/>
        </a:xfrm>
      </p:grpSpPr>
      <p:pic>
        <p:nvPicPr>
          <p:cNvPr id="12" name="Picture Placeholder 25">
            <a:extLst>
              <a:ext uri="{FF2B5EF4-FFF2-40B4-BE49-F238E27FC236}">
                <a16:creationId xmlns:a16="http://schemas.microsoft.com/office/drawing/2014/main" id="{5437B694-BC17-6B86-5FA2-787E354CB27E}"/>
              </a:ext>
            </a:extLst>
          </p:cNvPr>
          <p:cNvPicPr>
            <a:picLocks noChangeAspect="1"/>
          </p:cNvPicPr>
          <p:nvPr userDrawn="1"/>
        </p:nvPicPr>
        <p:blipFill>
          <a:blip r:embed="rId2">
            <a:alphaModFix/>
          </a:blip>
          <a:srcRect l="-1184" t="690" r="4947" b="9649"/>
          <a:stretch/>
        </p:blipFill>
        <p:spPr>
          <a:xfrm>
            <a:off x="4815003" y="-17639"/>
            <a:ext cx="7399575" cy="6893999"/>
          </a:xfrm>
          <a:prstGeom prst="rect">
            <a:avLst/>
          </a:prstGeom>
        </p:spPr>
      </p:pic>
      <p:sp>
        <p:nvSpPr>
          <p:cNvPr id="14" name="Rectangle 9">
            <a:extLst>
              <a:ext uri="{FF2B5EF4-FFF2-40B4-BE49-F238E27FC236}">
                <a16:creationId xmlns:a16="http://schemas.microsoft.com/office/drawing/2014/main" id="{ACC8558F-953B-B8FF-5A82-0C2B61C88439}"/>
              </a:ext>
            </a:extLst>
          </p:cNvPr>
          <p:cNvSpPr/>
          <p:nvPr userDrawn="1"/>
        </p:nvSpPr>
        <p:spPr>
          <a:xfrm>
            <a:off x="-33867" y="-31128"/>
            <a:ext cx="7847367" cy="6920255"/>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916" h="6851072">
                <a:moveTo>
                  <a:pt x="0" y="2882"/>
                </a:moveTo>
                <a:lnTo>
                  <a:pt x="7768916" y="0"/>
                </a:lnTo>
                <a:lnTo>
                  <a:pt x="4928733" y="6851072"/>
                </a:lnTo>
                <a:lnTo>
                  <a:pt x="1436" y="6841740"/>
                </a:lnTo>
                <a:cubicBezTo>
                  <a:pt x="-256" y="4558701"/>
                  <a:pt x="1692" y="2285921"/>
                  <a:pt x="0" y="2882"/>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4" name="Title 1">
            <a:extLst>
              <a:ext uri="{FF2B5EF4-FFF2-40B4-BE49-F238E27FC236}">
                <a16:creationId xmlns:a16="http://schemas.microsoft.com/office/drawing/2014/main" id="{133910FD-CC79-C6C7-C8D5-42977A3FEB53}"/>
              </a:ext>
            </a:extLst>
          </p:cNvPr>
          <p:cNvSpPr>
            <a:spLocks noGrp="1"/>
          </p:cNvSpPr>
          <p:nvPr>
            <p:ph type="title"/>
          </p:nvPr>
        </p:nvSpPr>
        <p:spPr>
          <a:xfrm>
            <a:off x="863862" y="1979291"/>
            <a:ext cx="4320000" cy="3934147"/>
          </a:xfrm>
        </p:spPr>
        <p:txBody>
          <a:bodyPr anchor="b" anchorCtr="0">
            <a:normAutofit/>
          </a:bodyPr>
          <a:lstStyle>
            <a:lvl1pPr>
              <a:defRPr sz="7200">
                <a:solidFill>
                  <a:schemeClr val="tx1"/>
                </a:solidFill>
              </a:defRPr>
            </a:lvl1pPr>
          </a:lstStyle>
          <a:p>
            <a:r>
              <a:rPr lang="en-GB" dirty="0"/>
              <a:t>Click to edit Master title style</a:t>
            </a:r>
            <a:endParaRPr lang="en-US" dirty="0"/>
          </a:p>
        </p:txBody>
      </p:sp>
      <p:cxnSp>
        <p:nvCxnSpPr>
          <p:cNvPr id="3" name="Straight Connector 2">
            <a:extLst>
              <a:ext uri="{FF2B5EF4-FFF2-40B4-BE49-F238E27FC236}">
                <a16:creationId xmlns:a16="http://schemas.microsoft.com/office/drawing/2014/main" id="{F2F81E1B-F520-AA23-2A30-4157B58B80AB}"/>
              </a:ext>
            </a:extLst>
          </p:cNvPr>
          <p:cNvCxnSpPr>
            <a:cxnSpLocks/>
          </p:cNvCxnSpPr>
          <p:nvPr userDrawn="1"/>
        </p:nvCxnSpPr>
        <p:spPr>
          <a:xfrm flipH="1">
            <a:off x="5130548" y="-59232"/>
            <a:ext cx="2960294" cy="7066287"/>
          </a:xfrm>
          <a:prstGeom prst="line">
            <a:avLst/>
          </a:prstGeom>
          <a:ln w="984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4F8F0006-036E-161A-7733-40EEE69DFC5A}"/>
              </a:ext>
            </a:extLst>
          </p:cNvPr>
          <p:cNvCxnSpPr>
            <a:cxnSpLocks/>
          </p:cNvCxnSpPr>
          <p:nvPr userDrawn="1"/>
        </p:nvCxnSpPr>
        <p:spPr>
          <a:xfrm flipH="1">
            <a:off x="5432765" y="-59232"/>
            <a:ext cx="2960294" cy="7066287"/>
          </a:xfrm>
          <a:prstGeom prst="line">
            <a:avLst/>
          </a:prstGeom>
          <a:ln w="984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21D485A-FF0D-E383-807D-5D71BDDCE0A5}"/>
              </a:ext>
            </a:extLst>
          </p:cNvPr>
          <p:cNvCxnSpPr>
            <a:cxnSpLocks/>
          </p:cNvCxnSpPr>
          <p:nvPr userDrawn="1"/>
        </p:nvCxnSpPr>
        <p:spPr>
          <a:xfrm flipH="1">
            <a:off x="5728099" y="-59232"/>
            <a:ext cx="2960294" cy="7066287"/>
          </a:xfrm>
          <a:prstGeom prst="line">
            <a:avLst/>
          </a:prstGeom>
          <a:ln w="9842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3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Princeton Orange backgroun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203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0887C37-E0BC-705A-9372-E616D318FE7D}"/>
              </a:ext>
            </a:extLst>
          </p:cNvPr>
          <p:cNvSpPr>
            <a:spLocks noGrp="1"/>
          </p:cNvSpPr>
          <p:nvPr>
            <p:ph type="pic" sz="quarter" idx="13"/>
          </p:nvPr>
        </p:nvSpPr>
        <p:spPr>
          <a:xfrm>
            <a:off x="0" y="0"/>
            <a:ext cx="7330440" cy="6857999"/>
          </a:xfrm>
        </p:spPr>
        <p:txBody>
          <a:bodyPr/>
          <a:lstStyle/>
          <a:p>
            <a:endParaRPr lang="en-US" dirty="0"/>
          </a:p>
        </p:txBody>
      </p:sp>
      <p:sp>
        <p:nvSpPr>
          <p:cNvPr id="9" name="Picture Placeholder 8">
            <a:extLst>
              <a:ext uri="{FF2B5EF4-FFF2-40B4-BE49-F238E27FC236}">
                <a16:creationId xmlns:a16="http://schemas.microsoft.com/office/drawing/2014/main" id="{08928767-F751-964A-7851-320F726AD045}"/>
              </a:ext>
            </a:extLst>
          </p:cNvPr>
          <p:cNvSpPr>
            <a:spLocks noGrp="1"/>
          </p:cNvSpPr>
          <p:nvPr>
            <p:ph type="pic" sz="quarter" idx="14"/>
          </p:nvPr>
        </p:nvSpPr>
        <p:spPr>
          <a:xfrm>
            <a:off x="7604760" y="0"/>
            <a:ext cx="4587240" cy="6858000"/>
          </a:xfrm>
        </p:spPr>
        <p:txBody>
          <a:bodyPr/>
          <a:lstStyle/>
          <a:p>
            <a:endParaRPr lang="en-US" dirty="0"/>
          </a:p>
        </p:txBody>
      </p:sp>
    </p:spTree>
    <p:extLst>
      <p:ext uri="{BB962C8B-B14F-4D97-AF65-F5344CB8AC3E}">
        <p14:creationId xmlns:p14="http://schemas.microsoft.com/office/powerpoint/2010/main" val="1145930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_Indigo Dye background">
    <p:bg>
      <p:bgPr>
        <a:solidFill>
          <a:schemeClr val="accent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0887C37-E0BC-705A-9372-E616D318FE7D}"/>
              </a:ext>
            </a:extLst>
          </p:cNvPr>
          <p:cNvSpPr>
            <a:spLocks noGrp="1"/>
          </p:cNvSpPr>
          <p:nvPr>
            <p:ph type="pic" sz="quarter" idx="13"/>
          </p:nvPr>
        </p:nvSpPr>
        <p:spPr>
          <a:xfrm>
            <a:off x="0" y="0"/>
            <a:ext cx="7330440" cy="6857999"/>
          </a:xfrm>
        </p:spPr>
        <p:txBody>
          <a:bodyPr/>
          <a:lstStyle/>
          <a:p>
            <a:endParaRPr lang="en-US" dirty="0"/>
          </a:p>
        </p:txBody>
      </p:sp>
      <p:sp>
        <p:nvSpPr>
          <p:cNvPr id="9" name="Picture Placeholder 8">
            <a:extLst>
              <a:ext uri="{FF2B5EF4-FFF2-40B4-BE49-F238E27FC236}">
                <a16:creationId xmlns:a16="http://schemas.microsoft.com/office/drawing/2014/main" id="{08928767-F751-964A-7851-320F726AD045}"/>
              </a:ext>
            </a:extLst>
          </p:cNvPr>
          <p:cNvSpPr>
            <a:spLocks noGrp="1"/>
          </p:cNvSpPr>
          <p:nvPr>
            <p:ph type="pic" sz="quarter" idx="14"/>
          </p:nvPr>
        </p:nvSpPr>
        <p:spPr>
          <a:xfrm>
            <a:off x="7604760" y="0"/>
            <a:ext cx="4587240" cy="6858000"/>
          </a:xfrm>
        </p:spPr>
        <p:txBody>
          <a:bodyPr/>
          <a:lstStyle/>
          <a:p>
            <a:endParaRPr lang="en-US" dirty="0"/>
          </a:p>
        </p:txBody>
      </p:sp>
    </p:spTree>
    <p:extLst>
      <p:ext uri="{BB962C8B-B14F-4D97-AF65-F5344CB8AC3E}">
        <p14:creationId xmlns:p14="http://schemas.microsoft.com/office/powerpoint/2010/main" val="1700312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_Rich Black background">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0887C37-E0BC-705A-9372-E616D318FE7D}"/>
              </a:ext>
            </a:extLst>
          </p:cNvPr>
          <p:cNvSpPr>
            <a:spLocks noGrp="1"/>
          </p:cNvSpPr>
          <p:nvPr>
            <p:ph type="pic" sz="quarter" idx="13"/>
          </p:nvPr>
        </p:nvSpPr>
        <p:spPr>
          <a:xfrm>
            <a:off x="0" y="0"/>
            <a:ext cx="7330440" cy="6857999"/>
          </a:xfrm>
        </p:spPr>
        <p:txBody>
          <a:bodyPr/>
          <a:lstStyle>
            <a:lvl1pPr>
              <a:defRPr>
                <a:solidFill>
                  <a:schemeClr val="bg1"/>
                </a:solidFill>
              </a:defRPr>
            </a:lvl1pPr>
          </a:lstStyle>
          <a:p>
            <a:endParaRPr lang="en-US" dirty="0"/>
          </a:p>
        </p:txBody>
      </p:sp>
      <p:sp>
        <p:nvSpPr>
          <p:cNvPr id="9" name="Picture Placeholder 8">
            <a:extLst>
              <a:ext uri="{FF2B5EF4-FFF2-40B4-BE49-F238E27FC236}">
                <a16:creationId xmlns:a16="http://schemas.microsoft.com/office/drawing/2014/main" id="{08928767-F751-964A-7851-320F726AD045}"/>
              </a:ext>
            </a:extLst>
          </p:cNvPr>
          <p:cNvSpPr>
            <a:spLocks noGrp="1"/>
          </p:cNvSpPr>
          <p:nvPr>
            <p:ph type="pic" sz="quarter" idx="14"/>
          </p:nvPr>
        </p:nvSpPr>
        <p:spPr>
          <a:xfrm>
            <a:off x="7604760" y="0"/>
            <a:ext cx="4587240" cy="68580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313070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_Dark Purple background">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0887C37-E0BC-705A-9372-E616D318FE7D}"/>
              </a:ext>
            </a:extLst>
          </p:cNvPr>
          <p:cNvSpPr>
            <a:spLocks noGrp="1"/>
          </p:cNvSpPr>
          <p:nvPr>
            <p:ph type="pic" sz="quarter" idx="13"/>
          </p:nvPr>
        </p:nvSpPr>
        <p:spPr>
          <a:xfrm>
            <a:off x="0" y="0"/>
            <a:ext cx="7330440" cy="6857999"/>
          </a:xfrm>
        </p:spPr>
        <p:txBody>
          <a:bodyPr/>
          <a:lstStyle>
            <a:lvl1pPr>
              <a:defRPr>
                <a:solidFill>
                  <a:schemeClr val="bg1"/>
                </a:solidFill>
              </a:defRPr>
            </a:lvl1pPr>
          </a:lstStyle>
          <a:p>
            <a:endParaRPr lang="en-US" dirty="0"/>
          </a:p>
        </p:txBody>
      </p:sp>
      <p:sp>
        <p:nvSpPr>
          <p:cNvPr id="9" name="Picture Placeholder 8">
            <a:extLst>
              <a:ext uri="{FF2B5EF4-FFF2-40B4-BE49-F238E27FC236}">
                <a16:creationId xmlns:a16="http://schemas.microsoft.com/office/drawing/2014/main" id="{08928767-F751-964A-7851-320F726AD045}"/>
              </a:ext>
            </a:extLst>
          </p:cNvPr>
          <p:cNvSpPr>
            <a:spLocks noGrp="1"/>
          </p:cNvSpPr>
          <p:nvPr>
            <p:ph type="pic" sz="quarter" idx="14"/>
          </p:nvPr>
        </p:nvSpPr>
        <p:spPr>
          <a:xfrm>
            <a:off x="7604760" y="0"/>
            <a:ext cx="4587240" cy="68580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183603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_Klein blue background">
    <p:bg>
      <p:bgPr>
        <a:solidFill>
          <a:srgbClr val="0A2C9B"/>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0887C37-E0BC-705A-9372-E616D318FE7D}"/>
              </a:ext>
            </a:extLst>
          </p:cNvPr>
          <p:cNvSpPr>
            <a:spLocks noGrp="1"/>
          </p:cNvSpPr>
          <p:nvPr>
            <p:ph type="pic" sz="quarter" idx="13"/>
          </p:nvPr>
        </p:nvSpPr>
        <p:spPr>
          <a:xfrm>
            <a:off x="0" y="0"/>
            <a:ext cx="7330440" cy="6857999"/>
          </a:xfrm>
        </p:spPr>
        <p:txBody>
          <a:bodyPr/>
          <a:lstStyle>
            <a:lvl1pPr>
              <a:defRPr>
                <a:solidFill>
                  <a:schemeClr val="bg1"/>
                </a:solidFill>
              </a:defRPr>
            </a:lvl1pPr>
          </a:lstStyle>
          <a:p>
            <a:endParaRPr lang="en-US"/>
          </a:p>
        </p:txBody>
      </p:sp>
      <p:sp>
        <p:nvSpPr>
          <p:cNvPr id="9" name="Picture Placeholder 8">
            <a:extLst>
              <a:ext uri="{FF2B5EF4-FFF2-40B4-BE49-F238E27FC236}">
                <a16:creationId xmlns:a16="http://schemas.microsoft.com/office/drawing/2014/main" id="{08928767-F751-964A-7851-320F726AD045}"/>
              </a:ext>
            </a:extLst>
          </p:cNvPr>
          <p:cNvSpPr>
            <a:spLocks noGrp="1"/>
          </p:cNvSpPr>
          <p:nvPr>
            <p:ph type="pic" sz="quarter" idx="14"/>
          </p:nvPr>
        </p:nvSpPr>
        <p:spPr>
          <a:xfrm>
            <a:off x="7604760" y="0"/>
            <a:ext cx="4587240" cy="68580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41639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Text and image_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FF9B-83B8-4028-8808-C7F04417D00E}"/>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657733C-F0E6-6FC4-E65C-D1C318124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C6041C6-DA60-24E7-BC75-64D699CD1C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A27DA29D-DFFD-BCA9-14C1-64FF1AB07A59}"/>
              </a:ext>
            </a:extLst>
          </p:cNvPr>
          <p:cNvSpPr>
            <a:spLocks noGrp="1"/>
          </p:cNvSpPr>
          <p:nvPr>
            <p:ph type="dt" sz="half" idx="10"/>
          </p:nvPr>
        </p:nvSpPr>
        <p:spPr/>
        <p:txBody>
          <a:bodyPr/>
          <a:lstStyle/>
          <a:p>
            <a:fld id="{0D28920D-E5EC-AA45-895E-F5FCF11768D7}" type="datetimeFigureOut">
              <a:rPr lang="en-US" smtClean="0"/>
              <a:t>12/2/2024</a:t>
            </a:fld>
            <a:endParaRPr lang="en-US" dirty="0"/>
          </a:p>
        </p:txBody>
      </p:sp>
      <p:sp>
        <p:nvSpPr>
          <p:cNvPr id="6" name="Footer Placeholder 5">
            <a:extLst>
              <a:ext uri="{FF2B5EF4-FFF2-40B4-BE49-F238E27FC236}">
                <a16:creationId xmlns:a16="http://schemas.microsoft.com/office/drawing/2014/main" id="{A10099B1-5CF6-4171-13AC-806307C124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41E2AF-718B-DA45-9434-C7C59F536E73}"/>
              </a:ext>
            </a:extLst>
          </p:cNvPr>
          <p:cNvSpPr>
            <a:spLocks noGrp="1"/>
          </p:cNvSpPr>
          <p:nvPr>
            <p:ph type="sldNum" sz="quarter" idx="12"/>
          </p:nvPr>
        </p:nvSpPr>
        <p:spPr/>
        <p:txBody>
          <a:bodyPr/>
          <a:lstStyle/>
          <a:p>
            <a:fld id="{AE165359-F97B-A645-AC0F-5447AB130D52}" type="slidenum">
              <a:rPr lang="en-US" smtClean="0"/>
              <a:t>‹#›</a:t>
            </a:fld>
            <a:endParaRPr lang="en-US" dirty="0"/>
          </a:p>
        </p:txBody>
      </p:sp>
    </p:spTree>
    <p:extLst>
      <p:ext uri="{BB962C8B-B14F-4D97-AF65-F5344CB8AC3E}">
        <p14:creationId xmlns:p14="http://schemas.microsoft.com/office/powerpoint/2010/main" val="694184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Text and image_Rich black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FF9B-83B8-4028-8808-C7F04417D00E}"/>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B657733C-F0E6-6FC4-E65C-D1C31812456B}"/>
              </a:ext>
            </a:extLst>
          </p:cNvPr>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C6041C6-DA60-24E7-BC75-64D699CD1C5E}"/>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val="2625653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_White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79BA70-D660-6AC7-ADDC-B84C2C82C478}"/>
              </a:ext>
            </a:extLst>
          </p:cNvPr>
          <p:cNvSpPr>
            <a:spLocks noGrp="1"/>
          </p:cNvSpPr>
          <p:nvPr>
            <p:ph type="pic" sz="quarter" idx="13"/>
          </p:nvPr>
        </p:nvSpPr>
        <p:spPr>
          <a:xfrm>
            <a:off x="0" y="0"/>
            <a:ext cx="8153400" cy="6858000"/>
          </a:xfrm>
        </p:spPr>
        <p:txBody>
          <a:bodyPr/>
          <a:lstStyle/>
          <a:p>
            <a:endParaRPr lang="en-US" dirty="0"/>
          </a:p>
        </p:txBody>
      </p:sp>
      <p:sp>
        <p:nvSpPr>
          <p:cNvPr id="9" name="Picture Placeholder 8">
            <a:extLst>
              <a:ext uri="{FF2B5EF4-FFF2-40B4-BE49-F238E27FC236}">
                <a16:creationId xmlns:a16="http://schemas.microsoft.com/office/drawing/2014/main" id="{7770BF34-688E-A9FA-5EDD-6943D4DB6F5E}"/>
              </a:ext>
            </a:extLst>
          </p:cNvPr>
          <p:cNvSpPr>
            <a:spLocks noGrp="1"/>
          </p:cNvSpPr>
          <p:nvPr>
            <p:ph type="pic" sz="quarter" idx="14"/>
          </p:nvPr>
        </p:nvSpPr>
        <p:spPr>
          <a:xfrm>
            <a:off x="8610600" y="501650"/>
            <a:ext cx="3133898" cy="3572193"/>
          </a:xfrm>
        </p:spPr>
        <p:txBody>
          <a:bodyPr/>
          <a:lstStyle/>
          <a:p>
            <a:endParaRPr lang="en-US" dirty="0"/>
          </a:p>
        </p:txBody>
      </p:sp>
      <p:sp>
        <p:nvSpPr>
          <p:cNvPr id="11" name="Picture Placeholder 8">
            <a:extLst>
              <a:ext uri="{FF2B5EF4-FFF2-40B4-BE49-F238E27FC236}">
                <a16:creationId xmlns:a16="http://schemas.microsoft.com/office/drawing/2014/main" id="{A918622C-A169-9038-E227-8AAF3723781A}"/>
              </a:ext>
            </a:extLst>
          </p:cNvPr>
          <p:cNvSpPr>
            <a:spLocks noGrp="1"/>
          </p:cNvSpPr>
          <p:nvPr>
            <p:ph type="pic" sz="quarter" idx="16"/>
          </p:nvPr>
        </p:nvSpPr>
        <p:spPr>
          <a:xfrm>
            <a:off x="8610600" y="4531044"/>
            <a:ext cx="3133898" cy="1825306"/>
          </a:xfrm>
        </p:spPr>
        <p:txBody>
          <a:bodyPr/>
          <a:lstStyle/>
          <a:p>
            <a:endParaRPr lang="en-US" dirty="0"/>
          </a:p>
        </p:txBody>
      </p:sp>
    </p:spTree>
    <p:extLst>
      <p:ext uri="{BB962C8B-B14F-4D97-AF65-F5344CB8AC3E}">
        <p14:creationId xmlns:p14="http://schemas.microsoft.com/office/powerpoint/2010/main" val="4100304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Image_Indigo Dye background">
    <p:bg>
      <p:bgPr>
        <a:solidFill>
          <a:schemeClr val="accent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79BA70-D660-6AC7-ADDC-B84C2C82C478}"/>
              </a:ext>
            </a:extLst>
          </p:cNvPr>
          <p:cNvSpPr>
            <a:spLocks noGrp="1"/>
          </p:cNvSpPr>
          <p:nvPr>
            <p:ph type="pic" sz="quarter" idx="13"/>
          </p:nvPr>
        </p:nvSpPr>
        <p:spPr>
          <a:xfrm>
            <a:off x="0" y="0"/>
            <a:ext cx="8153400" cy="6858000"/>
          </a:xfrm>
        </p:spPr>
        <p:txBody>
          <a:bodyPr/>
          <a:lstStyle>
            <a:lvl1pPr>
              <a:defRPr>
                <a:solidFill>
                  <a:schemeClr val="bg1"/>
                </a:solidFill>
              </a:defRPr>
            </a:lvl1pPr>
          </a:lstStyle>
          <a:p>
            <a:endParaRPr lang="en-US" dirty="0"/>
          </a:p>
        </p:txBody>
      </p:sp>
      <p:sp>
        <p:nvSpPr>
          <p:cNvPr id="9" name="Picture Placeholder 8">
            <a:extLst>
              <a:ext uri="{FF2B5EF4-FFF2-40B4-BE49-F238E27FC236}">
                <a16:creationId xmlns:a16="http://schemas.microsoft.com/office/drawing/2014/main" id="{7770BF34-688E-A9FA-5EDD-6943D4DB6F5E}"/>
              </a:ext>
            </a:extLst>
          </p:cNvPr>
          <p:cNvSpPr>
            <a:spLocks noGrp="1"/>
          </p:cNvSpPr>
          <p:nvPr>
            <p:ph type="pic" sz="quarter" idx="14"/>
          </p:nvPr>
        </p:nvSpPr>
        <p:spPr>
          <a:xfrm>
            <a:off x="8610600" y="501650"/>
            <a:ext cx="3133898" cy="3572193"/>
          </a:xfrm>
        </p:spPr>
        <p:txBody>
          <a:bodyPr/>
          <a:lstStyle>
            <a:lvl1pPr>
              <a:defRPr>
                <a:solidFill>
                  <a:schemeClr val="bg1"/>
                </a:solidFill>
              </a:defRPr>
            </a:lvl1pPr>
          </a:lstStyle>
          <a:p>
            <a:endParaRPr lang="en-US"/>
          </a:p>
        </p:txBody>
      </p:sp>
      <p:sp>
        <p:nvSpPr>
          <p:cNvPr id="11" name="Picture Placeholder 8">
            <a:extLst>
              <a:ext uri="{FF2B5EF4-FFF2-40B4-BE49-F238E27FC236}">
                <a16:creationId xmlns:a16="http://schemas.microsoft.com/office/drawing/2014/main" id="{A918622C-A169-9038-E227-8AAF3723781A}"/>
              </a:ext>
            </a:extLst>
          </p:cNvPr>
          <p:cNvSpPr>
            <a:spLocks noGrp="1"/>
          </p:cNvSpPr>
          <p:nvPr>
            <p:ph type="pic" sz="quarter" idx="16"/>
          </p:nvPr>
        </p:nvSpPr>
        <p:spPr>
          <a:xfrm>
            <a:off x="8610600" y="4531044"/>
            <a:ext cx="3133898" cy="1825306"/>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95492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slide_Down_Aquamarine">
    <p:spTree>
      <p:nvGrpSpPr>
        <p:cNvPr id="1" name=""/>
        <p:cNvGrpSpPr/>
        <p:nvPr/>
      </p:nvGrpSpPr>
      <p:grpSpPr>
        <a:xfrm>
          <a:off x="0" y="0"/>
          <a:ext cx="0" cy="0"/>
          <a:chOff x="0" y="0"/>
          <a:chExt cx="0" cy="0"/>
        </a:xfrm>
      </p:grpSpPr>
      <p:pic>
        <p:nvPicPr>
          <p:cNvPr id="3" name="Picture Placeholder 25">
            <a:extLst>
              <a:ext uri="{FF2B5EF4-FFF2-40B4-BE49-F238E27FC236}">
                <a16:creationId xmlns:a16="http://schemas.microsoft.com/office/drawing/2014/main" id="{DF1A577B-4F74-CCD1-D47F-0E640563CA18}"/>
              </a:ext>
            </a:extLst>
          </p:cNvPr>
          <p:cNvPicPr>
            <a:picLocks noChangeAspect="1"/>
          </p:cNvPicPr>
          <p:nvPr userDrawn="1"/>
        </p:nvPicPr>
        <p:blipFill>
          <a:blip r:embed="rId2">
            <a:alphaModFix/>
          </a:blip>
          <a:srcRect l="-698" t="3773" r="4461" b="6565"/>
          <a:stretch/>
        </p:blipFill>
        <p:spPr>
          <a:xfrm>
            <a:off x="4815003" y="-17639"/>
            <a:ext cx="7399575" cy="6893999"/>
          </a:xfrm>
          <a:prstGeom prst="rect">
            <a:avLst/>
          </a:prstGeom>
        </p:spPr>
      </p:pic>
      <p:grpSp>
        <p:nvGrpSpPr>
          <p:cNvPr id="2" name="Group 1">
            <a:extLst>
              <a:ext uri="{FF2B5EF4-FFF2-40B4-BE49-F238E27FC236}">
                <a16:creationId xmlns:a16="http://schemas.microsoft.com/office/drawing/2014/main" id="{D8373356-FA46-2D92-3437-F6322B6BDB18}"/>
              </a:ext>
            </a:extLst>
          </p:cNvPr>
          <p:cNvGrpSpPr/>
          <p:nvPr userDrawn="1"/>
        </p:nvGrpSpPr>
        <p:grpSpPr>
          <a:xfrm rot="10800000" flipH="1">
            <a:off x="-50799" y="-156250"/>
            <a:ext cx="8733600" cy="7066287"/>
            <a:chOff x="-63062" y="-59232"/>
            <a:chExt cx="8731532" cy="7066287"/>
          </a:xfrm>
        </p:grpSpPr>
        <p:sp>
          <p:nvSpPr>
            <p:cNvPr id="14" name="Rectangle 9">
              <a:extLst>
                <a:ext uri="{FF2B5EF4-FFF2-40B4-BE49-F238E27FC236}">
                  <a16:creationId xmlns:a16="http://schemas.microsoft.com/office/drawing/2014/main" id="{ACC8558F-953B-B8FF-5A82-0C2B61C88439}"/>
                </a:ext>
              </a:extLst>
            </p:cNvPr>
            <p:cNvSpPr/>
            <p:nvPr userDrawn="1"/>
          </p:nvSpPr>
          <p:spPr>
            <a:xfrm>
              <a:off x="-63062" y="-41235"/>
              <a:ext cx="7847367" cy="6920255"/>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916" h="6851072">
                  <a:moveTo>
                    <a:pt x="0" y="2882"/>
                  </a:moveTo>
                  <a:lnTo>
                    <a:pt x="7768916" y="0"/>
                  </a:lnTo>
                  <a:lnTo>
                    <a:pt x="4928733" y="6851072"/>
                  </a:lnTo>
                  <a:lnTo>
                    <a:pt x="1436" y="6841740"/>
                  </a:lnTo>
                  <a:cubicBezTo>
                    <a:pt x="-256" y="4558701"/>
                    <a:pt x="1692" y="2285921"/>
                    <a:pt x="0" y="2882"/>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cxnSp>
          <p:nvCxnSpPr>
            <p:cNvPr id="16" name="Straight Connector 15">
              <a:extLst>
                <a:ext uri="{FF2B5EF4-FFF2-40B4-BE49-F238E27FC236}">
                  <a16:creationId xmlns:a16="http://schemas.microsoft.com/office/drawing/2014/main" id="{55FFEB7A-3A22-76C4-E9AE-03C40A56F1A7}"/>
                </a:ext>
              </a:extLst>
            </p:cNvPr>
            <p:cNvCxnSpPr>
              <a:cxnSpLocks/>
            </p:cNvCxnSpPr>
            <p:nvPr userDrawn="1"/>
          </p:nvCxnSpPr>
          <p:spPr>
            <a:xfrm flipH="1">
              <a:off x="5099867" y="-59232"/>
              <a:ext cx="2960294" cy="7066287"/>
            </a:xfrm>
            <a:prstGeom prst="line">
              <a:avLst/>
            </a:prstGeom>
            <a:ln w="984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62AE295-F25D-013D-A290-630E303C50B9}"/>
                </a:ext>
              </a:extLst>
            </p:cNvPr>
            <p:cNvCxnSpPr>
              <a:cxnSpLocks/>
            </p:cNvCxnSpPr>
            <p:nvPr userDrawn="1"/>
          </p:nvCxnSpPr>
          <p:spPr>
            <a:xfrm flipH="1">
              <a:off x="5402084" y="-59232"/>
              <a:ext cx="2960294" cy="7066287"/>
            </a:xfrm>
            <a:prstGeom prst="line">
              <a:avLst/>
            </a:prstGeom>
            <a:ln w="984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275781-CA9D-FEB5-058D-9B03BE9F7C72}"/>
                </a:ext>
              </a:extLst>
            </p:cNvPr>
            <p:cNvCxnSpPr>
              <a:cxnSpLocks/>
            </p:cNvCxnSpPr>
            <p:nvPr userDrawn="1"/>
          </p:nvCxnSpPr>
          <p:spPr>
            <a:xfrm flipH="1">
              <a:off x="5708176" y="-59232"/>
              <a:ext cx="2960294" cy="7066287"/>
            </a:xfrm>
            <a:prstGeom prst="line">
              <a:avLst/>
            </a:prstGeom>
            <a:ln w="98425">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24" name="Title 1">
            <a:extLst>
              <a:ext uri="{FF2B5EF4-FFF2-40B4-BE49-F238E27FC236}">
                <a16:creationId xmlns:a16="http://schemas.microsoft.com/office/drawing/2014/main" id="{133910FD-CC79-C6C7-C8D5-42977A3FEB53}"/>
              </a:ext>
            </a:extLst>
          </p:cNvPr>
          <p:cNvSpPr>
            <a:spLocks noGrp="1"/>
          </p:cNvSpPr>
          <p:nvPr>
            <p:ph type="title"/>
          </p:nvPr>
        </p:nvSpPr>
        <p:spPr>
          <a:xfrm>
            <a:off x="863862" y="1979291"/>
            <a:ext cx="4500000" cy="3934147"/>
          </a:xfrm>
        </p:spPr>
        <p:txBody>
          <a:bodyPr anchor="b" anchorCtr="0">
            <a:normAutofit/>
          </a:bodyPr>
          <a:lstStyle>
            <a:lvl1pPr>
              <a:defRPr sz="72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532389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Image_Rich Black background">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79BA70-D660-6AC7-ADDC-B84C2C82C478}"/>
              </a:ext>
            </a:extLst>
          </p:cNvPr>
          <p:cNvSpPr>
            <a:spLocks noGrp="1"/>
          </p:cNvSpPr>
          <p:nvPr>
            <p:ph type="pic" sz="quarter" idx="13"/>
          </p:nvPr>
        </p:nvSpPr>
        <p:spPr>
          <a:xfrm>
            <a:off x="0" y="0"/>
            <a:ext cx="8153400" cy="6858000"/>
          </a:xfrm>
        </p:spPr>
        <p:txBody>
          <a:bodyPr/>
          <a:lstStyle>
            <a:lvl1pPr>
              <a:defRPr>
                <a:solidFill>
                  <a:schemeClr val="bg1"/>
                </a:solidFill>
              </a:defRPr>
            </a:lvl1pPr>
          </a:lstStyle>
          <a:p>
            <a:endParaRPr lang="en-US"/>
          </a:p>
        </p:txBody>
      </p:sp>
      <p:sp>
        <p:nvSpPr>
          <p:cNvPr id="9" name="Picture Placeholder 8">
            <a:extLst>
              <a:ext uri="{FF2B5EF4-FFF2-40B4-BE49-F238E27FC236}">
                <a16:creationId xmlns:a16="http://schemas.microsoft.com/office/drawing/2014/main" id="{7770BF34-688E-A9FA-5EDD-6943D4DB6F5E}"/>
              </a:ext>
            </a:extLst>
          </p:cNvPr>
          <p:cNvSpPr>
            <a:spLocks noGrp="1"/>
          </p:cNvSpPr>
          <p:nvPr>
            <p:ph type="pic" sz="quarter" idx="14"/>
          </p:nvPr>
        </p:nvSpPr>
        <p:spPr>
          <a:xfrm>
            <a:off x="8610600" y="501650"/>
            <a:ext cx="3133898" cy="3572193"/>
          </a:xfrm>
        </p:spPr>
        <p:txBody>
          <a:bodyPr/>
          <a:lstStyle>
            <a:lvl1pPr>
              <a:defRPr>
                <a:solidFill>
                  <a:schemeClr val="bg1"/>
                </a:solidFill>
              </a:defRPr>
            </a:lvl1pPr>
          </a:lstStyle>
          <a:p>
            <a:endParaRPr lang="en-US"/>
          </a:p>
        </p:txBody>
      </p:sp>
      <p:sp>
        <p:nvSpPr>
          <p:cNvPr id="11" name="Picture Placeholder 8">
            <a:extLst>
              <a:ext uri="{FF2B5EF4-FFF2-40B4-BE49-F238E27FC236}">
                <a16:creationId xmlns:a16="http://schemas.microsoft.com/office/drawing/2014/main" id="{A918622C-A169-9038-E227-8AAF3723781A}"/>
              </a:ext>
            </a:extLst>
          </p:cNvPr>
          <p:cNvSpPr>
            <a:spLocks noGrp="1"/>
          </p:cNvSpPr>
          <p:nvPr>
            <p:ph type="pic" sz="quarter" idx="16"/>
          </p:nvPr>
        </p:nvSpPr>
        <p:spPr>
          <a:xfrm>
            <a:off x="8610600" y="4531044"/>
            <a:ext cx="3133898" cy="1825306"/>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38631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Image_Dark Purple background">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79BA70-D660-6AC7-ADDC-B84C2C82C478}"/>
              </a:ext>
            </a:extLst>
          </p:cNvPr>
          <p:cNvSpPr>
            <a:spLocks noGrp="1"/>
          </p:cNvSpPr>
          <p:nvPr>
            <p:ph type="pic" sz="quarter" idx="13"/>
          </p:nvPr>
        </p:nvSpPr>
        <p:spPr>
          <a:xfrm>
            <a:off x="0" y="0"/>
            <a:ext cx="8153400" cy="6858000"/>
          </a:xfrm>
        </p:spPr>
        <p:txBody>
          <a:bodyPr/>
          <a:lstStyle>
            <a:lvl1pPr>
              <a:defRPr>
                <a:solidFill>
                  <a:schemeClr val="bg1"/>
                </a:solidFill>
              </a:defRPr>
            </a:lvl1pPr>
          </a:lstStyle>
          <a:p>
            <a:endParaRPr lang="en-US"/>
          </a:p>
        </p:txBody>
      </p:sp>
      <p:sp>
        <p:nvSpPr>
          <p:cNvPr id="9" name="Picture Placeholder 8">
            <a:extLst>
              <a:ext uri="{FF2B5EF4-FFF2-40B4-BE49-F238E27FC236}">
                <a16:creationId xmlns:a16="http://schemas.microsoft.com/office/drawing/2014/main" id="{7770BF34-688E-A9FA-5EDD-6943D4DB6F5E}"/>
              </a:ext>
            </a:extLst>
          </p:cNvPr>
          <p:cNvSpPr>
            <a:spLocks noGrp="1"/>
          </p:cNvSpPr>
          <p:nvPr>
            <p:ph type="pic" sz="quarter" idx="14"/>
          </p:nvPr>
        </p:nvSpPr>
        <p:spPr>
          <a:xfrm>
            <a:off x="8610600" y="501650"/>
            <a:ext cx="3133898" cy="3572193"/>
          </a:xfrm>
        </p:spPr>
        <p:txBody>
          <a:bodyPr/>
          <a:lstStyle>
            <a:lvl1pPr>
              <a:defRPr>
                <a:solidFill>
                  <a:schemeClr val="bg1"/>
                </a:solidFill>
              </a:defRPr>
            </a:lvl1pPr>
          </a:lstStyle>
          <a:p>
            <a:endParaRPr lang="en-US" dirty="0"/>
          </a:p>
        </p:txBody>
      </p:sp>
      <p:sp>
        <p:nvSpPr>
          <p:cNvPr id="11" name="Picture Placeholder 8">
            <a:extLst>
              <a:ext uri="{FF2B5EF4-FFF2-40B4-BE49-F238E27FC236}">
                <a16:creationId xmlns:a16="http://schemas.microsoft.com/office/drawing/2014/main" id="{A918622C-A169-9038-E227-8AAF3723781A}"/>
              </a:ext>
            </a:extLst>
          </p:cNvPr>
          <p:cNvSpPr>
            <a:spLocks noGrp="1"/>
          </p:cNvSpPr>
          <p:nvPr>
            <p:ph type="pic" sz="quarter" idx="16"/>
          </p:nvPr>
        </p:nvSpPr>
        <p:spPr>
          <a:xfrm>
            <a:off x="8610600" y="4531044"/>
            <a:ext cx="3133898" cy="1825306"/>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25022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Image_Klein blue background">
    <p:bg>
      <p:bgPr>
        <a:solidFill>
          <a:srgbClr val="0A2C9B"/>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79BA70-D660-6AC7-ADDC-B84C2C82C478}"/>
              </a:ext>
            </a:extLst>
          </p:cNvPr>
          <p:cNvSpPr>
            <a:spLocks noGrp="1"/>
          </p:cNvSpPr>
          <p:nvPr>
            <p:ph type="pic" sz="quarter" idx="13"/>
          </p:nvPr>
        </p:nvSpPr>
        <p:spPr>
          <a:xfrm>
            <a:off x="0" y="0"/>
            <a:ext cx="8153400" cy="6858000"/>
          </a:xfrm>
        </p:spPr>
        <p:txBody>
          <a:bodyPr/>
          <a:lstStyle>
            <a:lvl1pPr>
              <a:defRPr>
                <a:solidFill>
                  <a:schemeClr val="bg1"/>
                </a:solidFill>
              </a:defRPr>
            </a:lvl1pPr>
          </a:lstStyle>
          <a:p>
            <a:endParaRPr lang="en-US"/>
          </a:p>
        </p:txBody>
      </p:sp>
      <p:sp>
        <p:nvSpPr>
          <p:cNvPr id="9" name="Picture Placeholder 8">
            <a:extLst>
              <a:ext uri="{FF2B5EF4-FFF2-40B4-BE49-F238E27FC236}">
                <a16:creationId xmlns:a16="http://schemas.microsoft.com/office/drawing/2014/main" id="{7770BF34-688E-A9FA-5EDD-6943D4DB6F5E}"/>
              </a:ext>
            </a:extLst>
          </p:cNvPr>
          <p:cNvSpPr>
            <a:spLocks noGrp="1"/>
          </p:cNvSpPr>
          <p:nvPr>
            <p:ph type="pic" sz="quarter" idx="14"/>
          </p:nvPr>
        </p:nvSpPr>
        <p:spPr>
          <a:xfrm>
            <a:off x="8610600" y="501650"/>
            <a:ext cx="3133898" cy="3572193"/>
          </a:xfrm>
        </p:spPr>
        <p:txBody>
          <a:bodyPr/>
          <a:lstStyle>
            <a:lvl1pPr>
              <a:defRPr>
                <a:solidFill>
                  <a:schemeClr val="bg1"/>
                </a:solidFill>
              </a:defRPr>
            </a:lvl1pPr>
          </a:lstStyle>
          <a:p>
            <a:endParaRPr lang="en-US"/>
          </a:p>
        </p:txBody>
      </p:sp>
      <p:sp>
        <p:nvSpPr>
          <p:cNvPr id="11" name="Picture Placeholder 8">
            <a:extLst>
              <a:ext uri="{FF2B5EF4-FFF2-40B4-BE49-F238E27FC236}">
                <a16:creationId xmlns:a16="http://schemas.microsoft.com/office/drawing/2014/main" id="{A918622C-A169-9038-E227-8AAF3723781A}"/>
              </a:ext>
            </a:extLst>
          </p:cNvPr>
          <p:cNvSpPr>
            <a:spLocks noGrp="1"/>
          </p:cNvSpPr>
          <p:nvPr>
            <p:ph type="pic" sz="quarter" idx="16"/>
          </p:nvPr>
        </p:nvSpPr>
        <p:spPr>
          <a:xfrm>
            <a:off x="8610600" y="4531044"/>
            <a:ext cx="3133898" cy="1825306"/>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67306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_Ros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6BF110-88AD-5C70-61D1-661F7E007CFA}"/>
              </a:ext>
            </a:extLst>
          </p:cNvPr>
          <p:cNvSpPr>
            <a:spLocks noGrp="1"/>
          </p:cNvSpPr>
          <p:nvPr>
            <p:ph type="sldNum" sz="quarter" idx="12"/>
          </p:nvPr>
        </p:nvSpPr>
        <p:spPr/>
        <p:txBody>
          <a:bodyPr/>
          <a:lstStyle/>
          <a:p>
            <a:fld id="{AE165359-F97B-A645-AC0F-5447AB130D52}" type="slidenum">
              <a:rPr lang="en-US" smtClean="0"/>
              <a:pPr/>
              <a:t>‹#›</a:t>
            </a:fld>
            <a:endParaRPr lang="en-US" dirty="0"/>
          </a:p>
        </p:txBody>
      </p:sp>
      <p:pic>
        <p:nvPicPr>
          <p:cNvPr id="6" name="Picture 5">
            <a:extLst>
              <a:ext uri="{FF2B5EF4-FFF2-40B4-BE49-F238E27FC236}">
                <a16:creationId xmlns:a16="http://schemas.microsoft.com/office/drawing/2014/main" id="{7FF551BD-E6BE-C127-D0EB-511B514F3650}"/>
              </a:ext>
            </a:extLst>
          </p:cNvPr>
          <p:cNvPicPr>
            <a:picLocks noChangeAspect="1"/>
          </p:cNvPicPr>
          <p:nvPr userDrawn="1"/>
        </p:nvPicPr>
        <p:blipFill>
          <a:blip r:embed="rId2">
            <a:alphaModFix/>
          </a:blip>
          <a:srcRect l="29798" t="19390" r="19707" b="46344"/>
          <a:stretch/>
        </p:blipFill>
        <p:spPr>
          <a:xfrm>
            <a:off x="-51869" y="-21517"/>
            <a:ext cx="12295738" cy="6915600"/>
          </a:xfrm>
          <a:prstGeom prst="rect">
            <a:avLst/>
          </a:prstGeom>
        </p:spPr>
      </p:pic>
      <p:pic>
        <p:nvPicPr>
          <p:cNvPr id="2" name="Picture 1">
            <a:extLst>
              <a:ext uri="{FF2B5EF4-FFF2-40B4-BE49-F238E27FC236}">
                <a16:creationId xmlns:a16="http://schemas.microsoft.com/office/drawing/2014/main" id="{68512709-8C42-6308-90D1-786DF72E730F}"/>
              </a:ext>
            </a:extLst>
          </p:cNvPr>
          <p:cNvPicPr>
            <a:picLocks noChangeAspect="1"/>
          </p:cNvPicPr>
          <p:nvPr userDrawn="1"/>
        </p:nvPicPr>
        <p:blipFill>
          <a:blip r:embed="rId3"/>
          <a:srcRect/>
          <a:stretch/>
        </p:blipFill>
        <p:spPr>
          <a:xfrm>
            <a:off x="667093" y="2789570"/>
            <a:ext cx="7772399" cy="3636345"/>
          </a:xfrm>
          <a:prstGeom prst="rect">
            <a:avLst/>
          </a:prstGeom>
        </p:spPr>
      </p:pic>
    </p:spTree>
    <p:extLst>
      <p:ext uri="{BB962C8B-B14F-4D97-AF65-F5344CB8AC3E}">
        <p14:creationId xmlns:p14="http://schemas.microsoft.com/office/powerpoint/2010/main" val="3617714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_Indigo Dy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F551BD-E6BE-C127-D0EB-511B514F3650}"/>
              </a:ext>
            </a:extLst>
          </p:cNvPr>
          <p:cNvPicPr>
            <a:picLocks noChangeAspect="1"/>
          </p:cNvPicPr>
          <p:nvPr userDrawn="1"/>
        </p:nvPicPr>
        <p:blipFill>
          <a:blip r:embed="rId2">
            <a:alphaModFix/>
          </a:blip>
          <a:srcRect l="29741" t="19386" r="19627" b="46257"/>
          <a:stretch/>
        </p:blipFill>
        <p:spPr>
          <a:xfrm>
            <a:off x="-51869" y="-28800"/>
            <a:ext cx="12295738" cy="6915600"/>
          </a:xfrm>
          <a:prstGeom prst="rect">
            <a:avLst/>
          </a:prstGeom>
        </p:spPr>
      </p:pic>
      <p:pic>
        <p:nvPicPr>
          <p:cNvPr id="8" name="Picture 7" descr="A black and white logo&#10;&#10;Description automatically generated">
            <a:extLst>
              <a:ext uri="{FF2B5EF4-FFF2-40B4-BE49-F238E27FC236}">
                <a16:creationId xmlns:a16="http://schemas.microsoft.com/office/drawing/2014/main" id="{A83B2EDB-3464-0331-3986-4AA4DE47FCA2}"/>
              </a:ext>
            </a:extLst>
          </p:cNvPr>
          <p:cNvPicPr>
            <a:picLocks noChangeAspect="1"/>
          </p:cNvPicPr>
          <p:nvPr userDrawn="1"/>
        </p:nvPicPr>
        <p:blipFill>
          <a:blip r:embed="rId3"/>
          <a:stretch>
            <a:fillRect/>
          </a:stretch>
        </p:blipFill>
        <p:spPr>
          <a:xfrm>
            <a:off x="667093" y="2789570"/>
            <a:ext cx="7772400" cy="3636345"/>
          </a:xfrm>
          <a:prstGeom prst="rect">
            <a:avLst/>
          </a:prstGeom>
        </p:spPr>
      </p:pic>
    </p:spTree>
    <p:extLst>
      <p:ext uri="{BB962C8B-B14F-4D97-AF65-F5344CB8AC3E}">
        <p14:creationId xmlns:p14="http://schemas.microsoft.com/office/powerpoint/2010/main" val="126873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_Up_Rose">
    <p:spTree>
      <p:nvGrpSpPr>
        <p:cNvPr id="1" name=""/>
        <p:cNvGrpSpPr/>
        <p:nvPr/>
      </p:nvGrpSpPr>
      <p:grpSpPr>
        <a:xfrm>
          <a:off x="0" y="0"/>
          <a:ext cx="0" cy="0"/>
          <a:chOff x="0" y="0"/>
          <a:chExt cx="0" cy="0"/>
        </a:xfrm>
      </p:grpSpPr>
      <p:pic>
        <p:nvPicPr>
          <p:cNvPr id="12" name="Picture Placeholder 25">
            <a:extLst>
              <a:ext uri="{FF2B5EF4-FFF2-40B4-BE49-F238E27FC236}">
                <a16:creationId xmlns:a16="http://schemas.microsoft.com/office/drawing/2014/main" id="{5437B694-BC17-6B86-5FA2-787E354CB27E}"/>
              </a:ext>
            </a:extLst>
          </p:cNvPr>
          <p:cNvPicPr>
            <a:picLocks noChangeAspect="1"/>
          </p:cNvPicPr>
          <p:nvPr userDrawn="1"/>
        </p:nvPicPr>
        <p:blipFill>
          <a:blip r:embed="rId2">
            <a:alphaModFix/>
          </a:blip>
          <a:srcRect l="22999" t="11818" r="40863" b="18821"/>
          <a:stretch/>
        </p:blipFill>
        <p:spPr>
          <a:xfrm>
            <a:off x="4809731" y="-18542"/>
            <a:ext cx="7404847" cy="6898910"/>
          </a:xfrm>
          <a:prstGeom prst="rect">
            <a:avLst/>
          </a:prstGeom>
        </p:spPr>
      </p:pic>
      <p:sp>
        <p:nvSpPr>
          <p:cNvPr id="2" name="Rectangle 9">
            <a:extLst>
              <a:ext uri="{FF2B5EF4-FFF2-40B4-BE49-F238E27FC236}">
                <a16:creationId xmlns:a16="http://schemas.microsoft.com/office/drawing/2014/main" id="{52629D32-1877-294A-4174-A7EA811EC374}"/>
              </a:ext>
            </a:extLst>
          </p:cNvPr>
          <p:cNvSpPr/>
          <p:nvPr userDrawn="1"/>
        </p:nvSpPr>
        <p:spPr>
          <a:xfrm>
            <a:off x="-33867" y="-31128"/>
            <a:ext cx="7847367" cy="6920255"/>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916" h="6851072">
                <a:moveTo>
                  <a:pt x="0" y="2882"/>
                </a:moveTo>
                <a:lnTo>
                  <a:pt x="7768916" y="0"/>
                </a:lnTo>
                <a:lnTo>
                  <a:pt x="4928733" y="6851072"/>
                </a:lnTo>
                <a:lnTo>
                  <a:pt x="1436" y="6841740"/>
                </a:lnTo>
                <a:cubicBezTo>
                  <a:pt x="-256" y="4558701"/>
                  <a:pt x="1692" y="2285921"/>
                  <a:pt x="0" y="288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4" name="Title 1">
            <a:extLst>
              <a:ext uri="{FF2B5EF4-FFF2-40B4-BE49-F238E27FC236}">
                <a16:creationId xmlns:a16="http://schemas.microsoft.com/office/drawing/2014/main" id="{133910FD-CC79-C6C7-C8D5-42977A3FEB53}"/>
              </a:ext>
            </a:extLst>
          </p:cNvPr>
          <p:cNvSpPr>
            <a:spLocks noGrp="1"/>
          </p:cNvSpPr>
          <p:nvPr>
            <p:ph type="title"/>
          </p:nvPr>
        </p:nvSpPr>
        <p:spPr>
          <a:xfrm>
            <a:off x="863862" y="1979291"/>
            <a:ext cx="4320000" cy="3934147"/>
          </a:xfrm>
        </p:spPr>
        <p:txBody>
          <a:bodyPr anchor="b" anchorCtr="0">
            <a:normAutofit/>
          </a:bodyPr>
          <a:lstStyle>
            <a:lvl1pPr>
              <a:defRPr sz="7200">
                <a:solidFill>
                  <a:schemeClr val="tx1"/>
                </a:solidFill>
              </a:defRPr>
            </a:lvl1pPr>
          </a:lstStyle>
          <a:p>
            <a:r>
              <a:rPr lang="en-GB" dirty="0"/>
              <a:t>Click to edit Master title style</a:t>
            </a:r>
            <a:endParaRPr lang="en-US" dirty="0"/>
          </a:p>
        </p:txBody>
      </p:sp>
      <p:cxnSp>
        <p:nvCxnSpPr>
          <p:cNvPr id="6" name="Straight Connector 5">
            <a:extLst>
              <a:ext uri="{FF2B5EF4-FFF2-40B4-BE49-F238E27FC236}">
                <a16:creationId xmlns:a16="http://schemas.microsoft.com/office/drawing/2014/main" id="{5B3CC886-EDE1-EE9A-73E2-239DFD3DDF43}"/>
              </a:ext>
            </a:extLst>
          </p:cNvPr>
          <p:cNvCxnSpPr>
            <a:cxnSpLocks/>
          </p:cNvCxnSpPr>
          <p:nvPr userDrawn="1"/>
        </p:nvCxnSpPr>
        <p:spPr>
          <a:xfrm flipH="1">
            <a:off x="5130548" y="-59232"/>
            <a:ext cx="2960294" cy="7066287"/>
          </a:xfrm>
          <a:prstGeom prst="line">
            <a:avLst/>
          </a:prstGeom>
          <a:ln w="984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4C703EA-2681-473D-3834-9D5C4EBC11EC}"/>
              </a:ext>
            </a:extLst>
          </p:cNvPr>
          <p:cNvCxnSpPr>
            <a:cxnSpLocks/>
          </p:cNvCxnSpPr>
          <p:nvPr userDrawn="1"/>
        </p:nvCxnSpPr>
        <p:spPr>
          <a:xfrm flipH="1">
            <a:off x="5432765" y="-59232"/>
            <a:ext cx="2960294" cy="7066287"/>
          </a:xfrm>
          <a:prstGeom prst="line">
            <a:avLst/>
          </a:prstGeom>
          <a:ln w="984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BFC188B-C4C0-7055-F422-666269163A4D}"/>
              </a:ext>
            </a:extLst>
          </p:cNvPr>
          <p:cNvCxnSpPr>
            <a:cxnSpLocks/>
          </p:cNvCxnSpPr>
          <p:nvPr userDrawn="1"/>
        </p:nvCxnSpPr>
        <p:spPr>
          <a:xfrm flipH="1">
            <a:off x="5728099" y="-59232"/>
            <a:ext cx="2960294" cy="7066287"/>
          </a:xfrm>
          <a:prstGeom prst="line">
            <a:avLst/>
          </a:prstGeom>
          <a:ln w="9842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974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_Down_Rose">
    <p:spTree>
      <p:nvGrpSpPr>
        <p:cNvPr id="1" name=""/>
        <p:cNvGrpSpPr/>
        <p:nvPr/>
      </p:nvGrpSpPr>
      <p:grpSpPr>
        <a:xfrm>
          <a:off x="0" y="0"/>
          <a:ext cx="0" cy="0"/>
          <a:chOff x="0" y="0"/>
          <a:chExt cx="0" cy="0"/>
        </a:xfrm>
      </p:grpSpPr>
      <p:pic>
        <p:nvPicPr>
          <p:cNvPr id="2" name="Picture Placeholder 25">
            <a:extLst>
              <a:ext uri="{FF2B5EF4-FFF2-40B4-BE49-F238E27FC236}">
                <a16:creationId xmlns:a16="http://schemas.microsoft.com/office/drawing/2014/main" id="{C1A7E08D-2C08-9EE6-EF9D-CA18520D71FC}"/>
              </a:ext>
            </a:extLst>
          </p:cNvPr>
          <p:cNvPicPr>
            <a:picLocks noChangeAspect="1"/>
          </p:cNvPicPr>
          <p:nvPr userDrawn="1"/>
        </p:nvPicPr>
        <p:blipFill>
          <a:blip r:embed="rId2">
            <a:alphaModFix/>
          </a:blip>
          <a:srcRect l="22999" t="11818" r="40863" b="18821"/>
          <a:stretch/>
        </p:blipFill>
        <p:spPr>
          <a:xfrm>
            <a:off x="4809731" y="-18542"/>
            <a:ext cx="7404847" cy="6898910"/>
          </a:xfrm>
          <a:prstGeom prst="rect">
            <a:avLst/>
          </a:prstGeom>
        </p:spPr>
      </p:pic>
      <p:grpSp>
        <p:nvGrpSpPr>
          <p:cNvPr id="3" name="Group 2">
            <a:extLst>
              <a:ext uri="{FF2B5EF4-FFF2-40B4-BE49-F238E27FC236}">
                <a16:creationId xmlns:a16="http://schemas.microsoft.com/office/drawing/2014/main" id="{91EEB840-027F-9EFC-2C1C-71D987F4A025}"/>
              </a:ext>
            </a:extLst>
          </p:cNvPr>
          <p:cNvGrpSpPr/>
          <p:nvPr userDrawn="1"/>
        </p:nvGrpSpPr>
        <p:grpSpPr>
          <a:xfrm rot="10800000" flipH="1">
            <a:off x="-50799" y="-156250"/>
            <a:ext cx="8733600" cy="7066287"/>
            <a:chOff x="-63062" y="-59232"/>
            <a:chExt cx="8731532" cy="7066287"/>
          </a:xfrm>
        </p:grpSpPr>
        <p:sp>
          <p:nvSpPr>
            <p:cNvPr id="5" name="Rectangle 9">
              <a:extLst>
                <a:ext uri="{FF2B5EF4-FFF2-40B4-BE49-F238E27FC236}">
                  <a16:creationId xmlns:a16="http://schemas.microsoft.com/office/drawing/2014/main" id="{3B0D652B-1A01-BDDF-9E8A-1FB3A5140FAD}"/>
                </a:ext>
              </a:extLst>
            </p:cNvPr>
            <p:cNvSpPr/>
            <p:nvPr userDrawn="1"/>
          </p:nvSpPr>
          <p:spPr>
            <a:xfrm>
              <a:off x="-63062" y="-41235"/>
              <a:ext cx="7847367" cy="6920255"/>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916" h="6851072">
                  <a:moveTo>
                    <a:pt x="0" y="2882"/>
                  </a:moveTo>
                  <a:lnTo>
                    <a:pt x="7768916" y="0"/>
                  </a:lnTo>
                  <a:lnTo>
                    <a:pt x="4928733" y="6851072"/>
                  </a:lnTo>
                  <a:lnTo>
                    <a:pt x="1436" y="6841740"/>
                  </a:lnTo>
                  <a:cubicBezTo>
                    <a:pt x="-256" y="4558701"/>
                    <a:pt x="1692" y="2285921"/>
                    <a:pt x="0" y="288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cxnSp>
          <p:nvCxnSpPr>
            <p:cNvPr id="6" name="Straight Connector 5">
              <a:extLst>
                <a:ext uri="{FF2B5EF4-FFF2-40B4-BE49-F238E27FC236}">
                  <a16:creationId xmlns:a16="http://schemas.microsoft.com/office/drawing/2014/main" id="{3F5870C7-E38C-143E-E320-541658D51776}"/>
                </a:ext>
              </a:extLst>
            </p:cNvPr>
            <p:cNvCxnSpPr>
              <a:cxnSpLocks/>
            </p:cNvCxnSpPr>
            <p:nvPr userDrawn="1"/>
          </p:nvCxnSpPr>
          <p:spPr>
            <a:xfrm flipH="1">
              <a:off x="5099867" y="-59232"/>
              <a:ext cx="2960294" cy="7066287"/>
            </a:xfrm>
            <a:prstGeom prst="line">
              <a:avLst/>
            </a:prstGeom>
            <a:ln w="984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BDDCD62-3F1F-3BF1-CC21-811DB2E75E87}"/>
                </a:ext>
              </a:extLst>
            </p:cNvPr>
            <p:cNvCxnSpPr>
              <a:cxnSpLocks/>
            </p:cNvCxnSpPr>
            <p:nvPr userDrawn="1"/>
          </p:nvCxnSpPr>
          <p:spPr>
            <a:xfrm flipH="1">
              <a:off x="5402084" y="-59232"/>
              <a:ext cx="2960294" cy="7066287"/>
            </a:xfrm>
            <a:prstGeom prst="line">
              <a:avLst/>
            </a:prstGeom>
            <a:ln w="984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0C59638-E7EA-6258-86A2-EF9BC2945F7F}"/>
                </a:ext>
              </a:extLst>
            </p:cNvPr>
            <p:cNvCxnSpPr>
              <a:cxnSpLocks/>
            </p:cNvCxnSpPr>
            <p:nvPr userDrawn="1"/>
          </p:nvCxnSpPr>
          <p:spPr>
            <a:xfrm flipH="1">
              <a:off x="5708176" y="-59232"/>
              <a:ext cx="2960294" cy="7066287"/>
            </a:xfrm>
            <a:prstGeom prst="line">
              <a:avLst/>
            </a:prstGeom>
            <a:ln w="98425">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24" name="Title 1">
            <a:extLst>
              <a:ext uri="{FF2B5EF4-FFF2-40B4-BE49-F238E27FC236}">
                <a16:creationId xmlns:a16="http://schemas.microsoft.com/office/drawing/2014/main" id="{133910FD-CC79-C6C7-C8D5-42977A3FEB53}"/>
              </a:ext>
            </a:extLst>
          </p:cNvPr>
          <p:cNvSpPr>
            <a:spLocks noGrp="1"/>
          </p:cNvSpPr>
          <p:nvPr userDrawn="1">
            <p:ph type="title"/>
          </p:nvPr>
        </p:nvSpPr>
        <p:spPr>
          <a:xfrm>
            <a:off x="863862" y="1979291"/>
            <a:ext cx="4500000" cy="3934147"/>
          </a:xfrm>
        </p:spPr>
        <p:txBody>
          <a:bodyPr anchor="b" anchorCtr="0">
            <a:normAutofit/>
          </a:bodyPr>
          <a:lstStyle>
            <a:lvl1pPr>
              <a:defRPr sz="72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09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_Up_Princeton Orange">
    <p:spTree>
      <p:nvGrpSpPr>
        <p:cNvPr id="1" name=""/>
        <p:cNvGrpSpPr/>
        <p:nvPr/>
      </p:nvGrpSpPr>
      <p:grpSpPr>
        <a:xfrm>
          <a:off x="0" y="0"/>
          <a:ext cx="0" cy="0"/>
          <a:chOff x="0" y="0"/>
          <a:chExt cx="0" cy="0"/>
        </a:xfrm>
      </p:grpSpPr>
      <p:pic>
        <p:nvPicPr>
          <p:cNvPr id="2" name="Picture Placeholder 25">
            <a:extLst>
              <a:ext uri="{FF2B5EF4-FFF2-40B4-BE49-F238E27FC236}">
                <a16:creationId xmlns:a16="http://schemas.microsoft.com/office/drawing/2014/main" id="{FAA1325A-0467-08E7-2CCD-5FFE929FF7B3}"/>
              </a:ext>
            </a:extLst>
          </p:cNvPr>
          <p:cNvPicPr>
            <a:picLocks noChangeAspect="1"/>
          </p:cNvPicPr>
          <p:nvPr userDrawn="1"/>
        </p:nvPicPr>
        <p:blipFill>
          <a:blip r:embed="rId2">
            <a:alphaModFix/>
          </a:blip>
          <a:srcRect l="7906" t="5282" r="8458"/>
          <a:stretch/>
        </p:blipFill>
        <p:spPr>
          <a:xfrm>
            <a:off x="4812959" y="-17639"/>
            <a:ext cx="7399575" cy="6893999"/>
          </a:xfrm>
          <a:prstGeom prst="rect">
            <a:avLst/>
          </a:prstGeom>
        </p:spPr>
      </p:pic>
      <p:sp>
        <p:nvSpPr>
          <p:cNvPr id="3" name="Rectangle 9">
            <a:extLst>
              <a:ext uri="{FF2B5EF4-FFF2-40B4-BE49-F238E27FC236}">
                <a16:creationId xmlns:a16="http://schemas.microsoft.com/office/drawing/2014/main" id="{5E03305D-ABB0-B454-8E22-85C08E94549C}"/>
              </a:ext>
            </a:extLst>
          </p:cNvPr>
          <p:cNvSpPr/>
          <p:nvPr userDrawn="1"/>
        </p:nvSpPr>
        <p:spPr>
          <a:xfrm>
            <a:off x="-33867" y="-31128"/>
            <a:ext cx="7847367" cy="6920255"/>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916" h="6851072">
                <a:moveTo>
                  <a:pt x="0" y="2882"/>
                </a:moveTo>
                <a:lnTo>
                  <a:pt x="7768916" y="0"/>
                </a:lnTo>
                <a:lnTo>
                  <a:pt x="4928733" y="6851072"/>
                </a:lnTo>
                <a:lnTo>
                  <a:pt x="1436" y="6841740"/>
                </a:lnTo>
                <a:cubicBezTo>
                  <a:pt x="-256" y="4558701"/>
                  <a:pt x="1692" y="2285921"/>
                  <a:pt x="0" y="2882"/>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cxnSp>
        <p:nvCxnSpPr>
          <p:cNvPr id="4" name="Straight Connector 3">
            <a:extLst>
              <a:ext uri="{FF2B5EF4-FFF2-40B4-BE49-F238E27FC236}">
                <a16:creationId xmlns:a16="http://schemas.microsoft.com/office/drawing/2014/main" id="{9D2260EA-A83D-202B-2260-FD729C927EEB}"/>
              </a:ext>
            </a:extLst>
          </p:cNvPr>
          <p:cNvCxnSpPr>
            <a:cxnSpLocks/>
          </p:cNvCxnSpPr>
          <p:nvPr userDrawn="1"/>
        </p:nvCxnSpPr>
        <p:spPr>
          <a:xfrm flipH="1">
            <a:off x="5130548" y="-59232"/>
            <a:ext cx="2960294" cy="7066287"/>
          </a:xfrm>
          <a:prstGeom prst="line">
            <a:avLst/>
          </a:prstGeom>
          <a:ln w="984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8899F4E6-3E62-2CEB-7ED4-2214693F94EA}"/>
              </a:ext>
            </a:extLst>
          </p:cNvPr>
          <p:cNvCxnSpPr>
            <a:cxnSpLocks/>
          </p:cNvCxnSpPr>
          <p:nvPr userDrawn="1"/>
        </p:nvCxnSpPr>
        <p:spPr>
          <a:xfrm flipH="1">
            <a:off x="5432765" y="-59232"/>
            <a:ext cx="2960294" cy="7066287"/>
          </a:xfrm>
          <a:prstGeom prst="line">
            <a:avLst/>
          </a:prstGeom>
          <a:ln w="984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EF20FD1-CB23-2A90-F8D4-C9AB80D64894}"/>
              </a:ext>
            </a:extLst>
          </p:cNvPr>
          <p:cNvCxnSpPr>
            <a:cxnSpLocks/>
          </p:cNvCxnSpPr>
          <p:nvPr userDrawn="1"/>
        </p:nvCxnSpPr>
        <p:spPr>
          <a:xfrm flipH="1">
            <a:off x="5728099" y="-59232"/>
            <a:ext cx="2960294" cy="7066287"/>
          </a:xfrm>
          <a:prstGeom prst="line">
            <a:avLst/>
          </a:prstGeom>
          <a:ln w="98425">
            <a:solidFill>
              <a:schemeClr val="accent4"/>
            </a:solidFill>
          </a:ln>
        </p:spPr>
        <p:style>
          <a:lnRef idx="2">
            <a:schemeClr val="accent1"/>
          </a:lnRef>
          <a:fillRef idx="0">
            <a:schemeClr val="accent1"/>
          </a:fillRef>
          <a:effectRef idx="1">
            <a:schemeClr val="accent1"/>
          </a:effectRef>
          <a:fontRef idx="minor">
            <a:schemeClr val="tx1"/>
          </a:fontRef>
        </p:style>
      </p:cxnSp>
      <p:sp>
        <p:nvSpPr>
          <p:cNvPr id="24" name="Title 1">
            <a:extLst>
              <a:ext uri="{FF2B5EF4-FFF2-40B4-BE49-F238E27FC236}">
                <a16:creationId xmlns:a16="http://schemas.microsoft.com/office/drawing/2014/main" id="{133910FD-CC79-C6C7-C8D5-42977A3FEB53}"/>
              </a:ext>
            </a:extLst>
          </p:cNvPr>
          <p:cNvSpPr>
            <a:spLocks noGrp="1"/>
          </p:cNvSpPr>
          <p:nvPr>
            <p:ph type="title"/>
          </p:nvPr>
        </p:nvSpPr>
        <p:spPr>
          <a:xfrm>
            <a:off x="863862" y="1979291"/>
            <a:ext cx="4320000" cy="3934147"/>
          </a:xfrm>
        </p:spPr>
        <p:txBody>
          <a:bodyPr anchor="b" anchorCtr="0">
            <a:normAutofit/>
          </a:bodyPr>
          <a:lstStyle>
            <a:lvl1pPr>
              <a:defRPr sz="72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79089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slide_Down_Princeton Orange">
    <p:spTree>
      <p:nvGrpSpPr>
        <p:cNvPr id="1" name=""/>
        <p:cNvGrpSpPr/>
        <p:nvPr/>
      </p:nvGrpSpPr>
      <p:grpSpPr>
        <a:xfrm>
          <a:off x="0" y="0"/>
          <a:ext cx="0" cy="0"/>
          <a:chOff x="0" y="0"/>
          <a:chExt cx="0" cy="0"/>
        </a:xfrm>
      </p:grpSpPr>
      <p:pic>
        <p:nvPicPr>
          <p:cNvPr id="4" name="Picture Placeholder 25">
            <a:extLst>
              <a:ext uri="{FF2B5EF4-FFF2-40B4-BE49-F238E27FC236}">
                <a16:creationId xmlns:a16="http://schemas.microsoft.com/office/drawing/2014/main" id="{B58201B3-66A1-B3D9-F58A-276B903E07E6}"/>
              </a:ext>
            </a:extLst>
          </p:cNvPr>
          <p:cNvPicPr>
            <a:picLocks noChangeAspect="1"/>
          </p:cNvPicPr>
          <p:nvPr userDrawn="1"/>
        </p:nvPicPr>
        <p:blipFill>
          <a:blip r:embed="rId2">
            <a:alphaModFix/>
          </a:blip>
          <a:srcRect l="10060" t="11681" r="11954"/>
          <a:stretch/>
        </p:blipFill>
        <p:spPr>
          <a:xfrm>
            <a:off x="4801670" y="-17639"/>
            <a:ext cx="7399575" cy="6893999"/>
          </a:xfrm>
          <a:prstGeom prst="rect">
            <a:avLst/>
          </a:prstGeom>
        </p:spPr>
      </p:pic>
      <p:grpSp>
        <p:nvGrpSpPr>
          <p:cNvPr id="2" name="Group 1">
            <a:extLst>
              <a:ext uri="{FF2B5EF4-FFF2-40B4-BE49-F238E27FC236}">
                <a16:creationId xmlns:a16="http://schemas.microsoft.com/office/drawing/2014/main" id="{35177E53-9199-8670-F26C-5A830C59CB9C}"/>
              </a:ext>
            </a:extLst>
          </p:cNvPr>
          <p:cNvGrpSpPr/>
          <p:nvPr userDrawn="1"/>
        </p:nvGrpSpPr>
        <p:grpSpPr>
          <a:xfrm rot="10800000" flipH="1">
            <a:off x="-50799" y="-156250"/>
            <a:ext cx="8733600" cy="7066287"/>
            <a:chOff x="-63062" y="-59232"/>
            <a:chExt cx="8731532" cy="7066287"/>
          </a:xfrm>
        </p:grpSpPr>
        <p:sp>
          <p:nvSpPr>
            <p:cNvPr id="3" name="Rectangle 9">
              <a:extLst>
                <a:ext uri="{FF2B5EF4-FFF2-40B4-BE49-F238E27FC236}">
                  <a16:creationId xmlns:a16="http://schemas.microsoft.com/office/drawing/2014/main" id="{38E99ABE-A667-9F7B-FD5F-C55302E1565B}"/>
                </a:ext>
              </a:extLst>
            </p:cNvPr>
            <p:cNvSpPr/>
            <p:nvPr userDrawn="1"/>
          </p:nvSpPr>
          <p:spPr>
            <a:xfrm>
              <a:off x="-63062" y="-41235"/>
              <a:ext cx="7847367" cy="6920255"/>
            </a:xfrm>
            <a:custGeom>
              <a:avLst/>
              <a:gdLst>
                <a:gd name="connsiteX0" fmla="*/ 0 w 11042073"/>
                <a:gd name="connsiteY0" fmla="*/ 0 h 6858000"/>
                <a:gd name="connsiteX1" fmla="*/ 11042073 w 11042073"/>
                <a:gd name="connsiteY1" fmla="*/ 0 h 6858000"/>
                <a:gd name="connsiteX2" fmla="*/ 11042073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4378036 w 11042073"/>
                <a:gd name="connsiteY2" fmla="*/ 6858000 h 6858000"/>
                <a:gd name="connsiteX3" fmla="*/ 0 w 11042073"/>
                <a:gd name="connsiteY3" fmla="*/ 6858000 h 6858000"/>
                <a:gd name="connsiteX4" fmla="*/ 0 w 11042073"/>
                <a:gd name="connsiteY4" fmla="*/ 0 h 6858000"/>
                <a:gd name="connsiteX0" fmla="*/ 0 w 11042073"/>
                <a:gd name="connsiteY0" fmla="*/ 0 h 6858000"/>
                <a:gd name="connsiteX1" fmla="*/ 11042073 w 11042073"/>
                <a:gd name="connsiteY1" fmla="*/ 0 h 6858000"/>
                <a:gd name="connsiteX2" fmla="*/ 8188036 w 11042073"/>
                <a:gd name="connsiteY2" fmla="*/ 6858000 h 6858000"/>
                <a:gd name="connsiteX3" fmla="*/ 0 w 11042073"/>
                <a:gd name="connsiteY3" fmla="*/ 6858000 h 6858000"/>
                <a:gd name="connsiteX4" fmla="*/ 0 w 11042073"/>
                <a:gd name="connsiteY4" fmla="*/ 0 h 6858000"/>
                <a:gd name="connsiteX0" fmla="*/ 0 w 11028219"/>
                <a:gd name="connsiteY0" fmla="*/ 0 h 6858000"/>
                <a:gd name="connsiteX1" fmla="*/ 11028219 w 11028219"/>
                <a:gd name="connsiteY1" fmla="*/ 6928 h 6858000"/>
                <a:gd name="connsiteX2" fmla="*/ 8188036 w 11028219"/>
                <a:gd name="connsiteY2" fmla="*/ 6858000 h 6858000"/>
                <a:gd name="connsiteX3" fmla="*/ 0 w 11028219"/>
                <a:gd name="connsiteY3" fmla="*/ 6858000 h 6858000"/>
                <a:gd name="connsiteX4" fmla="*/ 0 w 11028219"/>
                <a:gd name="connsiteY4" fmla="*/ 0 h 6858000"/>
                <a:gd name="connsiteX0" fmla="*/ 3579152 w 11028219"/>
                <a:gd name="connsiteY0" fmla="*/ 8302 h 6851072"/>
                <a:gd name="connsiteX1" fmla="*/ 11028219 w 11028219"/>
                <a:gd name="connsiteY1" fmla="*/ 0 h 6851072"/>
                <a:gd name="connsiteX2" fmla="*/ 8188036 w 11028219"/>
                <a:gd name="connsiteY2" fmla="*/ 6851072 h 6851072"/>
                <a:gd name="connsiteX3" fmla="*/ 0 w 11028219"/>
                <a:gd name="connsiteY3" fmla="*/ 6851072 h 6851072"/>
                <a:gd name="connsiteX4" fmla="*/ 3579152 w 11028219"/>
                <a:gd name="connsiteY4" fmla="*/ 8302 h 6851072"/>
                <a:gd name="connsiteX0" fmla="*/ 45691 w 7494758"/>
                <a:gd name="connsiteY0" fmla="*/ 8302 h 6851072"/>
                <a:gd name="connsiteX1" fmla="*/ 7494758 w 7494758"/>
                <a:gd name="connsiteY1" fmla="*/ 0 h 6851072"/>
                <a:gd name="connsiteX2" fmla="*/ 4654575 w 7494758"/>
                <a:gd name="connsiteY2" fmla="*/ 6851072 h 6851072"/>
                <a:gd name="connsiteX3" fmla="*/ 0 w 7494758"/>
                <a:gd name="connsiteY3" fmla="*/ 6851072 h 6851072"/>
                <a:gd name="connsiteX4" fmla="*/ 45691 w 7494758"/>
                <a:gd name="connsiteY4" fmla="*/ 8302 h 6851072"/>
                <a:gd name="connsiteX0" fmla="*/ 0 w 7499835"/>
                <a:gd name="connsiteY0" fmla="*/ 1956 h 6851072"/>
                <a:gd name="connsiteX1" fmla="*/ 7499835 w 7499835"/>
                <a:gd name="connsiteY1" fmla="*/ 0 h 6851072"/>
                <a:gd name="connsiteX2" fmla="*/ 4659652 w 7499835"/>
                <a:gd name="connsiteY2" fmla="*/ 6851072 h 6851072"/>
                <a:gd name="connsiteX3" fmla="*/ 5077 w 7499835"/>
                <a:gd name="connsiteY3" fmla="*/ 6851072 h 6851072"/>
                <a:gd name="connsiteX4" fmla="*/ 0 w 7499835"/>
                <a:gd name="connsiteY4" fmla="*/ 1956 h 6851072"/>
                <a:gd name="connsiteX0" fmla="*/ 0 w 9746772"/>
                <a:gd name="connsiteY0" fmla="*/ 0 h 6859866"/>
                <a:gd name="connsiteX1" fmla="*/ 9746772 w 9746772"/>
                <a:gd name="connsiteY1" fmla="*/ 8794 h 6859866"/>
                <a:gd name="connsiteX2" fmla="*/ 6906589 w 9746772"/>
                <a:gd name="connsiteY2" fmla="*/ 6859866 h 6859866"/>
                <a:gd name="connsiteX3" fmla="*/ 2252014 w 9746772"/>
                <a:gd name="connsiteY3" fmla="*/ 6859866 h 6859866"/>
                <a:gd name="connsiteX4" fmla="*/ 0 w 9746772"/>
                <a:gd name="connsiteY4" fmla="*/ 0 h 6859866"/>
                <a:gd name="connsiteX0" fmla="*/ 5885 w 9752657"/>
                <a:gd name="connsiteY0" fmla="*/ 0 h 6859866"/>
                <a:gd name="connsiteX1" fmla="*/ 9752657 w 9752657"/>
                <a:gd name="connsiteY1" fmla="*/ 8794 h 6859866"/>
                <a:gd name="connsiteX2" fmla="*/ 6912474 w 9752657"/>
                <a:gd name="connsiteY2" fmla="*/ 6859866 h 6859866"/>
                <a:gd name="connsiteX3" fmla="*/ 211 w 9752657"/>
                <a:gd name="connsiteY3" fmla="*/ 6859866 h 6859866"/>
                <a:gd name="connsiteX4" fmla="*/ 5885 w 9752657"/>
                <a:gd name="connsiteY4" fmla="*/ 0 h 6859866"/>
                <a:gd name="connsiteX0" fmla="*/ 0 w 9746772"/>
                <a:gd name="connsiteY0" fmla="*/ 0 h 6875096"/>
                <a:gd name="connsiteX1" fmla="*/ 9746772 w 9746772"/>
                <a:gd name="connsiteY1" fmla="*/ 8794 h 6875096"/>
                <a:gd name="connsiteX2" fmla="*/ 6906589 w 9746772"/>
                <a:gd name="connsiteY2" fmla="*/ 6859866 h 6875096"/>
                <a:gd name="connsiteX3" fmla="*/ 390317 w 9746772"/>
                <a:gd name="connsiteY3" fmla="*/ 6875096 h 6875096"/>
                <a:gd name="connsiteX4" fmla="*/ 0 w 9746772"/>
                <a:gd name="connsiteY4" fmla="*/ 0 h 6875096"/>
                <a:gd name="connsiteX0" fmla="*/ 5886 w 9356667"/>
                <a:gd name="connsiteY0" fmla="*/ 6436 h 6866302"/>
                <a:gd name="connsiteX1" fmla="*/ 9356667 w 9356667"/>
                <a:gd name="connsiteY1" fmla="*/ 0 h 6866302"/>
                <a:gd name="connsiteX2" fmla="*/ 6516484 w 9356667"/>
                <a:gd name="connsiteY2" fmla="*/ 6851072 h 6866302"/>
                <a:gd name="connsiteX3" fmla="*/ 212 w 9356667"/>
                <a:gd name="connsiteY3" fmla="*/ 6866302 h 6866302"/>
                <a:gd name="connsiteX4" fmla="*/ 5886 w 9356667"/>
                <a:gd name="connsiteY4" fmla="*/ 6436 h 6866302"/>
                <a:gd name="connsiteX0" fmla="*/ 1594328 w 9356457"/>
                <a:gd name="connsiteY0" fmla="*/ 0 h 6887983"/>
                <a:gd name="connsiteX1" fmla="*/ 9356457 w 9356457"/>
                <a:gd name="connsiteY1" fmla="*/ 21681 h 6887983"/>
                <a:gd name="connsiteX2" fmla="*/ 6516274 w 9356457"/>
                <a:gd name="connsiteY2" fmla="*/ 6872753 h 6887983"/>
                <a:gd name="connsiteX3" fmla="*/ 2 w 9356457"/>
                <a:gd name="connsiteY3" fmla="*/ 6887983 h 6887983"/>
                <a:gd name="connsiteX4" fmla="*/ 1594328 w 9356457"/>
                <a:gd name="connsiteY4" fmla="*/ 0 h 6887983"/>
                <a:gd name="connsiteX0" fmla="*/ 736737 w 9356457"/>
                <a:gd name="connsiteY0" fmla="*/ 0 h 6873924"/>
                <a:gd name="connsiteX1" fmla="*/ 9356457 w 9356457"/>
                <a:gd name="connsiteY1" fmla="*/ 7622 h 6873924"/>
                <a:gd name="connsiteX2" fmla="*/ 6516274 w 9356457"/>
                <a:gd name="connsiteY2" fmla="*/ 6858694 h 6873924"/>
                <a:gd name="connsiteX3" fmla="*/ 2 w 9356457"/>
                <a:gd name="connsiteY3" fmla="*/ 6873924 h 6873924"/>
                <a:gd name="connsiteX4" fmla="*/ 736737 w 9356457"/>
                <a:gd name="connsiteY4" fmla="*/ 0 h 6873924"/>
                <a:gd name="connsiteX0" fmla="*/ 0 w 8619720"/>
                <a:gd name="connsiteY0" fmla="*/ 0 h 6858694"/>
                <a:gd name="connsiteX1" fmla="*/ 8619720 w 8619720"/>
                <a:gd name="connsiteY1" fmla="*/ 7622 h 6858694"/>
                <a:gd name="connsiteX2" fmla="*/ 5779537 w 8619720"/>
                <a:gd name="connsiteY2" fmla="*/ 6858694 h 6858694"/>
                <a:gd name="connsiteX3" fmla="*/ 851917 w 8619720"/>
                <a:gd name="connsiteY3" fmla="*/ 6803629 h 6858694"/>
                <a:gd name="connsiteX4" fmla="*/ 0 w 8619720"/>
                <a:gd name="connsiteY4" fmla="*/ 0 h 6858694"/>
                <a:gd name="connsiteX0" fmla="*/ 0 w 8619720"/>
                <a:gd name="connsiteY0" fmla="*/ 0 h 6859864"/>
                <a:gd name="connsiteX1" fmla="*/ 8619720 w 8619720"/>
                <a:gd name="connsiteY1" fmla="*/ 7622 h 6859864"/>
                <a:gd name="connsiteX2" fmla="*/ 5779537 w 8619720"/>
                <a:gd name="connsiteY2" fmla="*/ 6858694 h 6859864"/>
                <a:gd name="connsiteX3" fmla="*/ 22444 w 8619720"/>
                <a:gd name="connsiteY3" fmla="*/ 6859864 h 6859864"/>
                <a:gd name="connsiteX4" fmla="*/ 0 w 8619720"/>
                <a:gd name="connsiteY4" fmla="*/ 0 h 6859864"/>
                <a:gd name="connsiteX0" fmla="*/ 0 w 8619720"/>
                <a:gd name="connsiteY0" fmla="*/ 0 h 6858694"/>
                <a:gd name="connsiteX1" fmla="*/ 8619720 w 8619720"/>
                <a:gd name="connsiteY1" fmla="*/ 7622 h 6858694"/>
                <a:gd name="connsiteX2" fmla="*/ 5779537 w 8619720"/>
                <a:gd name="connsiteY2" fmla="*/ 6858694 h 6858694"/>
                <a:gd name="connsiteX3" fmla="*/ 22444 w 8619720"/>
                <a:gd name="connsiteY3" fmla="*/ 6838857 h 6858694"/>
                <a:gd name="connsiteX4" fmla="*/ 0 w 8619720"/>
                <a:gd name="connsiteY4" fmla="*/ 0 h 6858694"/>
                <a:gd name="connsiteX0" fmla="*/ 828363 w 8597279"/>
                <a:gd name="connsiteY0" fmla="*/ 2882 h 6851072"/>
                <a:gd name="connsiteX1" fmla="*/ 8597279 w 8597279"/>
                <a:gd name="connsiteY1" fmla="*/ 0 h 6851072"/>
                <a:gd name="connsiteX2" fmla="*/ 5757096 w 8597279"/>
                <a:gd name="connsiteY2" fmla="*/ 6851072 h 6851072"/>
                <a:gd name="connsiteX3" fmla="*/ 3 w 8597279"/>
                <a:gd name="connsiteY3" fmla="*/ 6831235 h 6851072"/>
                <a:gd name="connsiteX4" fmla="*/ 828363 w 8597279"/>
                <a:gd name="connsiteY4" fmla="*/ 2882 h 6851072"/>
                <a:gd name="connsiteX0" fmla="*/ 0 w 7768916"/>
                <a:gd name="connsiteY0" fmla="*/ 2882 h 6851072"/>
                <a:gd name="connsiteX1" fmla="*/ 7768916 w 7768916"/>
                <a:gd name="connsiteY1" fmla="*/ 0 h 6851072"/>
                <a:gd name="connsiteX2" fmla="*/ 4928733 w 7768916"/>
                <a:gd name="connsiteY2" fmla="*/ 6851072 h 6851072"/>
                <a:gd name="connsiteX3" fmla="*/ 1436 w 7768916"/>
                <a:gd name="connsiteY3" fmla="*/ 6841740 h 6851072"/>
                <a:gd name="connsiteX4" fmla="*/ 0 w 7768916"/>
                <a:gd name="connsiteY4" fmla="*/ 2882 h 68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916" h="6851072">
                  <a:moveTo>
                    <a:pt x="0" y="2882"/>
                  </a:moveTo>
                  <a:lnTo>
                    <a:pt x="7768916" y="0"/>
                  </a:lnTo>
                  <a:lnTo>
                    <a:pt x="4928733" y="6851072"/>
                  </a:lnTo>
                  <a:lnTo>
                    <a:pt x="1436" y="6841740"/>
                  </a:lnTo>
                  <a:cubicBezTo>
                    <a:pt x="-256" y="4558701"/>
                    <a:pt x="1692" y="2285921"/>
                    <a:pt x="0" y="2882"/>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cxnSp>
          <p:nvCxnSpPr>
            <p:cNvPr id="5" name="Straight Connector 4">
              <a:extLst>
                <a:ext uri="{FF2B5EF4-FFF2-40B4-BE49-F238E27FC236}">
                  <a16:creationId xmlns:a16="http://schemas.microsoft.com/office/drawing/2014/main" id="{D71662A9-2396-6A40-0708-D41A9FBA0B4C}"/>
                </a:ext>
              </a:extLst>
            </p:cNvPr>
            <p:cNvCxnSpPr>
              <a:cxnSpLocks/>
            </p:cNvCxnSpPr>
            <p:nvPr userDrawn="1"/>
          </p:nvCxnSpPr>
          <p:spPr>
            <a:xfrm flipH="1">
              <a:off x="5099867" y="-59232"/>
              <a:ext cx="2960294" cy="7066287"/>
            </a:xfrm>
            <a:prstGeom prst="line">
              <a:avLst/>
            </a:prstGeom>
            <a:ln w="984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FCB09071-1BE4-4807-6108-9A7CB2F1DD97}"/>
                </a:ext>
              </a:extLst>
            </p:cNvPr>
            <p:cNvCxnSpPr>
              <a:cxnSpLocks/>
            </p:cNvCxnSpPr>
            <p:nvPr userDrawn="1"/>
          </p:nvCxnSpPr>
          <p:spPr>
            <a:xfrm flipH="1">
              <a:off x="5402084" y="-59232"/>
              <a:ext cx="2960294" cy="7066287"/>
            </a:xfrm>
            <a:prstGeom prst="line">
              <a:avLst/>
            </a:prstGeom>
            <a:ln w="984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9CBBE7F-9CE4-489D-52C0-B9F931A3B875}"/>
                </a:ext>
              </a:extLst>
            </p:cNvPr>
            <p:cNvCxnSpPr>
              <a:cxnSpLocks/>
            </p:cNvCxnSpPr>
            <p:nvPr userDrawn="1"/>
          </p:nvCxnSpPr>
          <p:spPr>
            <a:xfrm flipH="1">
              <a:off x="5708176" y="-59232"/>
              <a:ext cx="2960294" cy="7066287"/>
            </a:xfrm>
            <a:prstGeom prst="line">
              <a:avLst/>
            </a:prstGeom>
            <a:ln w="98425">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24" name="Title 1">
            <a:extLst>
              <a:ext uri="{FF2B5EF4-FFF2-40B4-BE49-F238E27FC236}">
                <a16:creationId xmlns:a16="http://schemas.microsoft.com/office/drawing/2014/main" id="{133910FD-CC79-C6C7-C8D5-42977A3FEB53}"/>
              </a:ext>
            </a:extLst>
          </p:cNvPr>
          <p:cNvSpPr>
            <a:spLocks noGrp="1"/>
          </p:cNvSpPr>
          <p:nvPr userDrawn="1">
            <p:ph type="title"/>
          </p:nvPr>
        </p:nvSpPr>
        <p:spPr>
          <a:xfrm>
            <a:off x="863862" y="1979291"/>
            <a:ext cx="4500000" cy="3934147"/>
          </a:xfrm>
        </p:spPr>
        <p:txBody>
          <a:bodyPr anchor="b" anchorCtr="0">
            <a:normAutofit/>
          </a:bodyPr>
          <a:lstStyle>
            <a:lvl1pPr>
              <a:defRPr sz="72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14113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xt_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B7F3-070E-3035-3AD8-640A22574059}"/>
              </a:ext>
            </a:extLst>
          </p:cNvPr>
          <p:cNvSpPr>
            <a:spLocks noGrp="1"/>
          </p:cNvSpPr>
          <p:nvPr>
            <p:ph type="title"/>
          </p:nvPr>
        </p:nvSpPr>
        <p:spPr>
          <a:xfrm>
            <a:off x="838200" y="365126"/>
            <a:ext cx="10515600" cy="1177238"/>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5140BEE-AC1B-0A75-F56F-A5011527BAF9}"/>
              </a:ext>
            </a:extLst>
          </p:cNvPr>
          <p:cNvSpPr>
            <a:spLocks noGrp="1"/>
          </p:cNvSpPr>
          <p:nvPr>
            <p:ph idx="1"/>
          </p:nvPr>
        </p:nvSpPr>
        <p:spPr>
          <a:xfrm>
            <a:off x="838200" y="1542363"/>
            <a:ext cx="10515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868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xt_Indigo Dye background">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B7A51-0CFC-2574-268F-64EF46FC4DC2}"/>
              </a:ext>
            </a:extLst>
          </p:cNvPr>
          <p:cNvPicPr>
            <a:picLocks noChangeAspect="1"/>
          </p:cNvPicPr>
          <p:nvPr userDrawn="1"/>
        </p:nvPicPr>
        <p:blipFill>
          <a:blip r:embed="rId2"/>
          <a:srcRect l="16056" t="16336" r="19999" b="61008"/>
          <a:stretch/>
        </p:blipFill>
        <p:spPr>
          <a:xfrm>
            <a:off x="4172697" y="4485223"/>
            <a:ext cx="8030061" cy="2383536"/>
          </a:xfrm>
          <a:prstGeom prst="rect">
            <a:avLst/>
          </a:prstGeom>
        </p:spPr>
      </p:pic>
      <p:sp>
        <p:nvSpPr>
          <p:cNvPr id="2" name="Title 1">
            <a:extLst>
              <a:ext uri="{FF2B5EF4-FFF2-40B4-BE49-F238E27FC236}">
                <a16:creationId xmlns:a16="http://schemas.microsoft.com/office/drawing/2014/main" id="{704AB7F3-070E-3035-3AD8-640A22574059}"/>
              </a:ext>
            </a:extLst>
          </p:cNvPr>
          <p:cNvSpPr>
            <a:spLocks noGrp="1"/>
          </p:cNvSpPr>
          <p:nvPr>
            <p:ph type="title"/>
          </p:nvPr>
        </p:nvSpPr>
        <p:spPr>
          <a:xfrm>
            <a:off x="838200" y="365126"/>
            <a:ext cx="10515600" cy="1177238"/>
          </a:xfrm>
        </p:spPr>
        <p:txBody>
          <a:bodyPr/>
          <a:lstStyle>
            <a:lvl1pPr>
              <a:defRPr>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5140BEE-AC1B-0A75-F56F-A5011527BAF9}"/>
              </a:ext>
            </a:extLst>
          </p:cNvPr>
          <p:cNvSpPr>
            <a:spLocks noGrp="1"/>
          </p:cNvSpPr>
          <p:nvPr>
            <p:ph idx="1"/>
          </p:nvPr>
        </p:nvSpPr>
        <p:spPr>
          <a:xfrm>
            <a:off x="838200" y="1542363"/>
            <a:ext cx="10515600" cy="390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514675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98FAD7-AF2E-7339-536E-C89E3DF3AD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915AD98-8503-4437-3A2C-91750725F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9151E0B-E672-58E7-8429-6A8705D7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0D28920D-E5EC-AA45-895E-F5FCF11768D7}" type="datetimeFigureOut">
              <a:rPr lang="en-US" smtClean="0"/>
              <a:pPr/>
              <a:t>12/2/2024</a:t>
            </a:fld>
            <a:endParaRPr lang="en-US" dirty="0"/>
          </a:p>
        </p:txBody>
      </p:sp>
      <p:sp>
        <p:nvSpPr>
          <p:cNvPr id="5" name="Footer Placeholder 4">
            <a:extLst>
              <a:ext uri="{FF2B5EF4-FFF2-40B4-BE49-F238E27FC236}">
                <a16:creationId xmlns:a16="http://schemas.microsoft.com/office/drawing/2014/main" id="{379C1AA2-2DDA-7C56-19F4-E5B034009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E8AF1B4-64EC-C049-AC6C-5B76CAFC6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AE165359-F97B-A645-AC0F-5447AB130D52}" type="slidenum">
              <a:rPr lang="en-US" smtClean="0"/>
              <a:pPr/>
              <a:t>‹#›</a:t>
            </a:fld>
            <a:endParaRPr lang="en-US" dirty="0"/>
          </a:p>
        </p:txBody>
      </p:sp>
      <p:sp>
        <p:nvSpPr>
          <p:cNvPr id="8" name="TextBox 7">
            <a:extLst>
              <a:ext uri="{FF2B5EF4-FFF2-40B4-BE49-F238E27FC236}">
                <a16:creationId xmlns:a16="http://schemas.microsoft.com/office/drawing/2014/main" id="{B4B1C91C-3D24-8FFA-576B-9F81CC6652FB}"/>
              </a:ext>
            </a:extLst>
          </p:cNvPr>
          <p:cNvSpPr txBox="1"/>
          <p:nvPr userDrawn="1">
            <p:extLst>
              <p:ext uri="{1162E1C5-73C7-4A58-AE30-91384D911F3F}">
                <p184:classification xmlns:p184="http://schemas.microsoft.com/office/powerpoint/2018/4/main" val="hdr"/>
              </p:ext>
            </p:extLst>
          </p:nvPr>
        </p:nvSpPr>
        <p:spPr>
          <a:xfrm>
            <a:off x="63500" y="63500"/>
            <a:ext cx="38893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204190554"/>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68" r:id="rId3"/>
    <p:sldLayoutId id="2147483664" r:id="rId4"/>
    <p:sldLayoutId id="2147483669" r:id="rId5"/>
    <p:sldLayoutId id="2147483665" r:id="rId6"/>
    <p:sldLayoutId id="2147483667" r:id="rId7"/>
    <p:sldLayoutId id="2147483650" r:id="rId8"/>
    <p:sldLayoutId id="2147483660" r:id="rId9"/>
    <p:sldLayoutId id="2147483661" r:id="rId10"/>
    <p:sldLayoutId id="2147483662" r:id="rId11"/>
    <p:sldLayoutId id="2147483663" r:id="rId12"/>
    <p:sldLayoutId id="2147483654" r:id="rId13"/>
    <p:sldLayoutId id="2147483679" r:id="rId14"/>
    <p:sldLayoutId id="2147483680" r:id="rId15"/>
    <p:sldLayoutId id="2147483681" r:id="rId16"/>
    <p:sldLayoutId id="2147483655" r:id="rId17"/>
    <p:sldLayoutId id="2147483682" r:id="rId18"/>
    <p:sldLayoutId id="2147483683" r:id="rId19"/>
    <p:sldLayoutId id="2147483684" r:id="rId20"/>
    <p:sldLayoutId id="2147483658" r:id="rId21"/>
    <p:sldLayoutId id="2147483674" r:id="rId22"/>
    <p:sldLayoutId id="2147483675" r:id="rId23"/>
    <p:sldLayoutId id="2147483676" r:id="rId24"/>
    <p:sldLayoutId id="2147483677" r:id="rId25"/>
    <p:sldLayoutId id="2147483657" r:id="rId26"/>
    <p:sldLayoutId id="2147483678" r:id="rId27"/>
    <p:sldLayoutId id="2147483673" r:id="rId28"/>
    <p:sldLayoutId id="2147483659" r:id="rId29"/>
    <p:sldLayoutId id="2147483671" r:id="rId30"/>
    <p:sldLayoutId id="2147483670" r:id="rId31"/>
    <p:sldLayoutId id="2147483672" r:id="rId32"/>
    <p:sldLayoutId id="2147483685" r:id="rId33"/>
    <p:sldLayoutId id="2147483686" r:id="rId34"/>
  </p:sldLayoutIdLst>
  <p:txStyles>
    <p:titleStyle>
      <a:lvl1pPr algn="l" defTabSz="914400" rtl="0" eaLnBrk="1" latinLnBrk="0" hangingPunct="1">
        <a:lnSpc>
          <a:spcPct val="90000"/>
        </a:lnSpc>
        <a:spcBef>
          <a:spcPct val="0"/>
        </a:spcBef>
        <a:buNone/>
        <a:defRPr sz="4400" b="1" i="0" kern="1200">
          <a:solidFill>
            <a:schemeClr val="tx1"/>
          </a:solidFill>
          <a:latin typeface="Noka WTW 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userDrawn="1">
          <p15:clr>
            <a:srgbClr val="F26B43"/>
          </p15:clr>
        </p15:guide>
        <p15:guide id="2" pos="5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79139-69D9-9373-E75C-12109D464C25}"/>
              </a:ext>
            </a:extLst>
          </p:cNvPr>
          <p:cNvSpPr>
            <a:spLocks noGrp="1"/>
          </p:cNvSpPr>
          <p:nvPr>
            <p:ph type="title"/>
          </p:nvPr>
        </p:nvSpPr>
        <p:spPr/>
        <p:txBody>
          <a:bodyPr>
            <a:normAutofit fontScale="90000"/>
          </a:bodyPr>
          <a:lstStyle/>
          <a:p>
            <a:r>
              <a:rPr lang="en-US" dirty="0">
                <a:latin typeface="Noka Trial Bold" pitchFamily="50" charset="0"/>
              </a:rPr>
              <a:t>Wandsworth is London Borough of Culture 2025</a:t>
            </a:r>
          </a:p>
        </p:txBody>
      </p:sp>
    </p:spTree>
    <p:extLst>
      <p:ext uri="{BB962C8B-B14F-4D97-AF65-F5344CB8AC3E}">
        <p14:creationId xmlns:p14="http://schemas.microsoft.com/office/powerpoint/2010/main" val="383739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9EE3-9CE0-A145-2000-DB7AAF360C9E}"/>
              </a:ext>
            </a:extLst>
          </p:cNvPr>
          <p:cNvSpPr>
            <a:spLocks noGrp="1"/>
          </p:cNvSpPr>
          <p:nvPr>
            <p:ph type="title"/>
          </p:nvPr>
        </p:nvSpPr>
        <p:spPr/>
        <p:txBody>
          <a:bodyPr/>
          <a:lstStyle/>
          <a:p>
            <a:r>
              <a:rPr lang="en-GB" b="1" i="0" dirty="0">
                <a:effectLst/>
                <a:latin typeface="Noka Trial Bold" pitchFamily="50" charset="0"/>
              </a:rPr>
              <a:t>What is Welcome to Wandsworth</a:t>
            </a:r>
            <a:endParaRPr lang="en-GB" dirty="0">
              <a:latin typeface="Noka Trial Bold" pitchFamily="50" charset="0"/>
            </a:endParaRPr>
          </a:p>
        </p:txBody>
      </p:sp>
      <p:sp>
        <p:nvSpPr>
          <p:cNvPr id="3" name="Content Placeholder 2">
            <a:extLst>
              <a:ext uri="{FF2B5EF4-FFF2-40B4-BE49-F238E27FC236}">
                <a16:creationId xmlns:a16="http://schemas.microsoft.com/office/drawing/2014/main" id="{5ACFCD04-1A65-03FF-7C24-A4CEB470C74B}"/>
              </a:ext>
            </a:extLst>
          </p:cNvPr>
          <p:cNvSpPr>
            <a:spLocks noGrp="1"/>
          </p:cNvSpPr>
          <p:nvPr>
            <p:ph idx="1"/>
          </p:nvPr>
        </p:nvSpPr>
        <p:spPr/>
        <p:txBody>
          <a:bodyPr>
            <a:noAutofit/>
          </a:bodyPr>
          <a:lstStyle/>
          <a:p>
            <a:pPr marL="0" indent="0">
              <a:buNone/>
            </a:pPr>
            <a:r>
              <a:rPr lang="en-GB" sz="1800" b="1" i="0" u="none" strike="noStrike" dirty="0">
                <a:effectLst/>
                <a:latin typeface="+mj-lt"/>
                <a:ea typeface="Calibri" panose="020F0502020204030204" pitchFamily="34" charset="0"/>
                <a:cs typeface="Calibri" panose="020F0502020204030204" pitchFamily="34" charset="0"/>
              </a:rPr>
              <a:t>Welcome to a joyful year where every corner of the borough comes alive in an explosion of creativity. From Roehampton to Battersea, Tooting to Putney, we are preparing to stage a spectacular year.</a:t>
            </a:r>
            <a:br>
              <a:rPr lang="en-GB" sz="1800" b="1" i="0" u="none" strike="noStrike" dirty="0">
                <a:effectLst/>
                <a:latin typeface="+mj-lt"/>
                <a:ea typeface="Calibri" panose="020F0502020204030204" pitchFamily="34" charset="0"/>
                <a:cs typeface="Calibri" panose="020F0502020204030204" pitchFamily="34" charset="0"/>
              </a:rPr>
            </a:br>
            <a:endParaRPr lang="en-GB" sz="1800" b="0" i="0" u="none" strike="noStrike" dirty="0">
              <a:effectLst/>
              <a:latin typeface="+mj-lt"/>
              <a:ea typeface="Calibri" panose="020F0502020204030204" pitchFamily="34" charset="0"/>
              <a:cs typeface="Calibri" panose="020F0502020204030204" pitchFamily="34" charset="0"/>
            </a:endParaRPr>
          </a:p>
          <a:p>
            <a:pPr marL="0" indent="0">
              <a:buNone/>
            </a:pPr>
            <a:r>
              <a:rPr lang="en-GB" sz="1800" b="0" i="0" u="none" strike="noStrike" dirty="0">
                <a:effectLst/>
                <a:latin typeface="+mj-lt"/>
                <a:ea typeface="Calibri" panose="020F0502020204030204" pitchFamily="34" charset="0"/>
                <a:cs typeface="Calibri" panose="020F0502020204030204" pitchFamily="34" charset="0"/>
              </a:rPr>
              <a:t>Our cultural programme is being created with local people and organisations, with events for everyone. From a mass dance event to a choral spectacular, we will come together to share experiences. By connecting us, our year can supercharge our health and happiness. It will open doors for our residents and help people find creative careers. We want it to be a catalyst for change so that creativity is recognised for its power to improve our health.</a:t>
            </a:r>
            <a:br>
              <a:rPr lang="en-GB" sz="1800" b="0" i="0" u="none" strike="noStrike" dirty="0">
                <a:solidFill>
                  <a:srgbClr val="000000"/>
                </a:solidFill>
                <a:effectLst/>
                <a:latin typeface="+mj-lt"/>
                <a:ea typeface="Calibri" panose="020F0502020204030204" pitchFamily="34" charset="0"/>
                <a:cs typeface="Calibri" panose="020F0502020204030204" pitchFamily="34" charset="0"/>
              </a:rPr>
            </a:br>
            <a:endParaRPr lang="en-GB" sz="1800" b="0" i="0" u="none" strike="noStrike" dirty="0">
              <a:solidFill>
                <a:srgbClr val="000000"/>
              </a:solidFill>
              <a:effectLst/>
              <a:latin typeface="+mj-lt"/>
              <a:ea typeface="Calibri" panose="020F0502020204030204" pitchFamily="34" charset="0"/>
              <a:cs typeface="Calibri" panose="020F0502020204030204" pitchFamily="34" charset="0"/>
            </a:endParaRPr>
          </a:p>
          <a:p>
            <a:pPr marL="0" indent="0">
              <a:buNone/>
            </a:pPr>
            <a:r>
              <a:rPr lang="en-GB" sz="1800" b="1" dirty="0">
                <a:latin typeface="+mj-lt"/>
                <a:ea typeface="Calibri" panose="020F0502020204030204" pitchFamily="34" charset="0"/>
                <a:cs typeface="Calibri" panose="020F0502020204030204" pitchFamily="34" charset="0"/>
              </a:rPr>
              <a:t>Wandsworth’s London Borough of Culture year will begin in April 2025 and run until March 2026. The programme launch will be in early 2025.</a:t>
            </a:r>
          </a:p>
        </p:txBody>
      </p:sp>
    </p:spTree>
    <p:extLst>
      <p:ext uri="{BB962C8B-B14F-4D97-AF65-F5344CB8AC3E}">
        <p14:creationId xmlns:p14="http://schemas.microsoft.com/office/powerpoint/2010/main" val="206709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82FB-76A6-158C-5AFE-7C00C17AC558}"/>
              </a:ext>
            </a:extLst>
          </p:cNvPr>
          <p:cNvSpPr>
            <a:spLocks noGrp="1"/>
          </p:cNvSpPr>
          <p:nvPr>
            <p:ph type="title"/>
          </p:nvPr>
        </p:nvSpPr>
        <p:spPr/>
        <p:txBody>
          <a:bodyPr/>
          <a:lstStyle/>
          <a:p>
            <a:r>
              <a:rPr lang="en-GB" dirty="0">
                <a:latin typeface="Noka Trial Bold" pitchFamily="50" charset="0"/>
              </a:rPr>
              <a:t>A brand new website</a:t>
            </a:r>
          </a:p>
        </p:txBody>
      </p:sp>
      <p:sp>
        <p:nvSpPr>
          <p:cNvPr id="3" name="Content Placeholder 2">
            <a:extLst>
              <a:ext uri="{FF2B5EF4-FFF2-40B4-BE49-F238E27FC236}">
                <a16:creationId xmlns:a16="http://schemas.microsoft.com/office/drawing/2014/main" id="{15691592-5776-61C0-CB46-A674E348EDD5}"/>
              </a:ext>
            </a:extLst>
          </p:cNvPr>
          <p:cNvSpPr>
            <a:spLocks noGrp="1"/>
          </p:cNvSpPr>
          <p:nvPr>
            <p:ph idx="1"/>
          </p:nvPr>
        </p:nvSpPr>
        <p:spPr>
          <a:xfrm>
            <a:off x="838200" y="1542363"/>
            <a:ext cx="5257800" cy="3906000"/>
          </a:xfrm>
        </p:spPr>
        <p:txBody>
          <a:bodyPr>
            <a:normAutofit/>
          </a:bodyPr>
          <a:lstStyle/>
          <a:p>
            <a:pPr marL="0" indent="0">
              <a:buNone/>
            </a:pPr>
            <a:r>
              <a:rPr lang="en-GB" sz="2800" b="1" u="sng" kern="100" dirty="0">
                <a:effectLst/>
                <a:latin typeface="+mn-lt"/>
                <a:ea typeface="Calibri" panose="020F0502020204030204" pitchFamily="34" charset="0"/>
                <a:cs typeface="Calibri" panose="020F0502020204030204" pitchFamily="34" charset="0"/>
              </a:rPr>
              <a:t>welcometowandsworth.com</a:t>
            </a:r>
            <a:br>
              <a:rPr lang="en-GB" sz="2800" b="1" u="sng" kern="100" dirty="0">
                <a:effectLst/>
                <a:latin typeface="+mn-lt"/>
                <a:ea typeface="Calibri" panose="020F0502020204030204" pitchFamily="34" charset="0"/>
                <a:cs typeface="Calibri" panose="020F0502020204030204" pitchFamily="34" charset="0"/>
              </a:rPr>
            </a:br>
            <a:endParaRPr lang="en-GB" sz="2800" b="1" u="sng" kern="100" dirty="0">
              <a:effectLst/>
              <a:latin typeface="+mn-lt"/>
              <a:ea typeface="Calibri" panose="020F0502020204030204" pitchFamily="34" charset="0"/>
              <a:cs typeface="Calibri" panose="020F0502020204030204" pitchFamily="34" charset="0"/>
            </a:endParaRPr>
          </a:p>
          <a:p>
            <a:pPr marL="0" indent="0">
              <a:buNone/>
            </a:pPr>
            <a:r>
              <a:rPr lang="en-GB" sz="1800" b="1" i="0" u="none" strike="noStrike" dirty="0">
                <a:effectLst/>
                <a:latin typeface="+mn-lt"/>
                <a:ea typeface="Calibri" panose="020F0502020204030204" pitchFamily="34" charset="0"/>
                <a:cs typeface="Calibri" panose="020F0502020204030204" pitchFamily="34" charset="0"/>
              </a:rPr>
              <a:t>From early 2025, you can: </a:t>
            </a:r>
          </a:p>
          <a:p>
            <a:pPr marL="0" indent="0">
              <a:buNone/>
            </a:pPr>
            <a:r>
              <a:rPr lang="en-GB" sz="1800" b="1" i="0" u="none" strike="noStrike" dirty="0">
                <a:effectLst/>
                <a:latin typeface="+mn-lt"/>
                <a:ea typeface="Calibri" panose="020F0502020204030204" pitchFamily="34" charset="0"/>
                <a:cs typeface="Calibri" panose="020F0502020204030204" pitchFamily="34" charset="0"/>
              </a:rPr>
              <a:t>Set Up a Creative Profile - </a:t>
            </a:r>
            <a:r>
              <a:rPr lang="en-GB" sz="1800" b="0" i="0" dirty="0">
                <a:effectLst/>
                <a:latin typeface="+mn-lt"/>
                <a:ea typeface="Calibri" panose="020F0502020204030204" pitchFamily="34" charset="0"/>
                <a:cs typeface="Calibri" panose="020F0502020204030204" pitchFamily="34" charset="0"/>
              </a:rPr>
              <a:t>Are you a Wandsworth-based creative or organisation? Set up a creative profile on our website.</a:t>
            </a:r>
          </a:p>
          <a:p>
            <a:pPr marL="0" indent="0" algn="l">
              <a:buNone/>
            </a:pPr>
            <a:r>
              <a:rPr lang="en-GB" sz="1800" b="1" i="0" u="none" strike="noStrike" dirty="0">
                <a:effectLst/>
                <a:latin typeface="+mn-lt"/>
                <a:ea typeface="Calibri" panose="020F0502020204030204" pitchFamily="34" charset="0"/>
                <a:cs typeface="Calibri" panose="020F0502020204030204" pitchFamily="34" charset="0"/>
              </a:rPr>
              <a:t>Register Your Event- </a:t>
            </a:r>
            <a:r>
              <a:rPr lang="en-GB" sz="1800" b="0" i="0" dirty="0">
                <a:effectLst/>
                <a:latin typeface="+mn-lt"/>
                <a:ea typeface="Calibri" panose="020F0502020204030204" pitchFamily="34" charset="0"/>
                <a:cs typeface="Calibri" panose="020F0502020204030204" pitchFamily="34" charset="0"/>
              </a:rPr>
              <a:t>Planning a cultural event in Wandsworth between April 2025 and March 2026? Submit it to be part of our What’s On calendar.</a:t>
            </a:r>
            <a:endParaRPr lang="en-GB" sz="1800" b="1" i="0" u="none" strike="noStrike" dirty="0">
              <a:effectLst/>
              <a:latin typeface="+mn-lt"/>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03F3A35-68DC-5498-17FA-23A7D8FB0B16}"/>
              </a:ext>
            </a:extLst>
          </p:cNvPr>
          <p:cNvPicPr>
            <a:picLocks noChangeAspect="1"/>
          </p:cNvPicPr>
          <p:nvPr/>
        </p:nvPicPr>
        <p:blipFill>
          <a:blip r:embed="rId2"/>
          <a:stretch>
            <a:fillRect/>
          </a:stretch>
        </p:blipFill>
        <p:spPr>
          <a:xfrm>
            <a:off x="6670433" y="1642535"/>
            <a:ext cx="4683369" cy="1949934"/>
          </a:xfrm>
          <a:prstGeom prst="rect">
            <a:avLst/>
          </a:prstGeom>
        </p:spPr>
      </p:pic>
      <p:pic>
        <p:nvPicPr>
          <p:cNvPr id="7" name="Picture 6" descr="A qr code with a white background&#10;&#10;Description automatically generated">
            <a:extLst>
              <a:ext uri="{FF2B5EF4-FFF2-40B4-BE49-F238E27FC236}">
                <a16:creationId xmlns:a16="http://schemas.microsoft.com/office/drawing/2014/main" id="{029FCABE-7480-4E82-03B1-3697B3293C52}"/>
              </a:ext>
            </a:extLst>
          </p:cNvPr>
          <p:cNvPicPr>
            <a:picLocks noChangeAspect="1"/>
          </p:cNvPicPr>
          <p:nvPr/>
        </p:nvPicPr>
        <p:blipFill>
          <a:blip r:embed="rId3"/>
          <a:stretch>
            <a:fillRect/>
          </a:stretch>
        </p:blipFill>
        <p:spPr>
          <a:xfrm>
            <a:off x="950934" y="5415845"/>
            <a:ext cx="907215" cy="907215"/>
          </a:xfrm>
          <a:prstGeom prst="rect">
            <a:avLst/>
          </a:prstGeom>
        </p:spPr>
      </p:pic>
      <p:sp>
        <p:nvSpPr>
          <p:cNvPr id="8" name="TextBox 7">
            <a:extLst>
              <a:ext uri="{FF2B5EF4-FFF2-40B4-BE49-F238E27FC236}">
                <a16:creationId xmlns:a16="http://schemas.microsoft.com/office/drawing/2014/main" id="{B2294C38-FDAB-7A6F-3008-02249AEEAA48}"/>
              </a:ext>
            </a:extLst>
          </p:cNvPr>
          <p:cNvSpPr txBox="1"/>
          <p:nvPr/>
        </p:nvSpPr>
        <p:spPr>
          <a:xfrm>
            <a:off x="6670433" y="3695178"/>
            <a:ext cx="4683367" cy="923330"/>
          </a:xfrm>
          <a:prstGeom prst="rect">
            <a:avLst/>
          </a:prstGeom>
          <a:noFill/>
        </p:spPr>
        <p:txBody>
          <a:bodyPr wrap="square" rtlCol="0">
            <a:spAutoFit/>
          </a:bodyPr>
          <a:lstStyle/>
          <a:p>
            <a:r>
              <a:rPr lang="en-GB" b="1" dirty="0">
                <a:solidFill>
                  <a:schemeClr val="bg1"/>
                </a:solidFill>
                <a:ea typeface="Calibri" panose="020F0502020204030204" pitchFamily="34" charset="0"/>
                <a:cs typeface="Calibri" panose="020F0502020204030204" pitchFamily="34" charset="0"/>
              </a:rPr>
              <a:t>Follow us: </a:t>
            </a:r>
          </a:p>
          <a:p>
            <a:r>
              <a:rPr lang="en-GB" dirty="0">
                <a:solidFill>
                  <a:schemeClr val="bg1"/>
                </a:solidFill>
                <a:ea typeface="Calibri" panose="020F0502020204030204" pitchFamily="34" charset="0"/>
                <a:cs typeface="Calibri" panose="020F0502020204030204" pitchFamily="34" charset="0"/>
              </a:rPr>
              <a:t>FB &amp; IG: @welcometowandsworth</a:t>
            </a:r>
          </a:p>
          <a:p>
            <a:r>
              <a:rPr lang="en-GB" dirty="0">
                <a:solidFill>
                  <a:schemeClr val="bg1"/>
                </a:solidFill>
                <a:ea typeface="Calibri" panose="020F0502020204030204" pitchFamily="34" charset="0"/>
                <a:cs typeface="Calibri" panose="020F0502020204030204" pitchFamily="34" charset="0"/>
              </a:rPr>
              <a:t>X/TW: </a:t>
            </a:r>
            <a:r>
              <a:rPr lang="en-GB" b="0" i="0" dirty="0">
                <a:solidFill>
                  <a:schemeClr val="bg1"/>
                </a:solidFill>
                <a:effectLst/>
                <a:ea typeface="Calibri" panose="020F0502020204030204" pitchFamily="34" charset="0"/>
                <a:cs typeface="Calibri" panose="020F0502020204030204" pitchFamily="34" charset="0"/>
              </a:rPr>
              <a:t>@</a:t>
            </a:r>
            <a:r>
              <a:rPr lang="en-GB" dirty="0">
                <a:solidFill>
                  <a:schemeClr val="bg1"/>
                </a:solidFill>
                <a:ea typeface="Calibri" panose="020F0502020204030204" pitchFamily="34" charset="0"/>
                <a:cs typeface="Calibri" panose="020F0502020204030204" pitchFamily="34" charset="0"/>
              </a:rPr>
              <a:t>wtowandsworth</a:t>
            </a:r>
            <a:endParaRPr lang="en-GB" dirty="0"/>
          </a:p>
        </p:txBody>
      </p:sp>
    </p:spTree>
    <p:extLst>
      <p:ext uri="{BB962C8B-B14F-4D97-AF65-F5344CB8AC3E}">
        <p14:creationId xmlns:p14="http://schemas.microsoft.com/office/powerpoint/2010/main" val="263883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FD320A-06C9-C8EF-5BD7-95FCA83190C4}"/>
              </a:ext>
            </a:extLst>
          </p:cNvPr>
          <p:cNvSpPr>
            <a:spLocks noGrp="1"/>
          </p:cNvSpPr>
          <p:nvPr>
            <p:ph type="title"/>
          </p:nvPr>
        </p:nvSpPr>
        <p:spPr>
          <a:xfrm>
            <a:off x="498562" y="-26764"/>
            <a:ext cx="10515600" cy="1177238"/>
          </a:xfrm>
        </p:spPr>
        <p:txBody>
          <a:bodyPr>
            <a:noAutofit/>
          </a:bodyPr>
          <a:lstStyle/>
          <a:p>
            <a:r>
              <a:rPr lang="en-GB" sz="2800" b="1" i="0" dirty="0">
                <a:effectLst/>
                <a:latin typeface="Noka Trial Bold" pitchFamily="50" charset="0"/>
              </a:rPr>
              <a:t>London Borough of Culture Community Investment Grants</a:t>
            </a:r>
            <a:endParaRPr lang="en-GB" sz="2800" dirty="0">
              <a:latin typeface="Noka Trial Bold" pitchFamily="50" charset="0"/>
            </a:endParaRPr>
          </a:p>
        </p:txBody>
      </p:sp>
      <p:sp>
        <p:nvSpPr>
          <p:cNvPr id="5" name="Content Placeholder 4">
            <a:extLst>
              <a:ext uri="{FF2B5EF4-FFF2-40B4-BE49-F238E27FC236}">
                <a16:creationId xmlns:a16="http://schemas.microsoft.com/office/drawing/2014/main" id="{4833B3B1-ED46-19C3-3BC7-3D396032C164}"/>
              </a:ext>
            </a:extLst>
          </p:cNvPr>
          <p:cNvSpPr>
            <a:spLocks noGrp="1"/>
          </p:cNvSpPr>
          <p:nvPr>
            <p:ph idx="1"/>
          </p:nvPr>
        </p:nvSpPr>
        <p:spPr>
          <a:xfrm>
            <a:off x="511628" y="966650"/>
            <a:ext cx="10519079" cy="4219304"/>
          </a:xfrm>
        </p:spPr>
        <p:txBody>
          <a:bodyPr>
            <a:normAutofit fontScale="70000" lnSpcReduction="20000"/>
          </a:bodyPr>
          <a:lstStyle/>
          <a:p>
            <a:pPr marL="0" indent="0">
              <a:buNone/>
            </a:pPr>
            <a:r>
              <a:rPr lang="en-GB" sz="2000" b="1" i="0" u="none" strike="noStrike" dirty="0">
                <a:effectLst/>
                <a:latin typeface="+mn-lt"/>
                <a:ea typeface="Calibri" panose="020F0502020204030204" pitchFamily="34" charset="0"/>
                <a:cs typeface="Calibri" panose="020F0502020204030204" pitchFamily="34" charset="0"/>
              </a:rPr>
              <a:t>Open now:</a:t>
            </a:r>
          </a:p>
          <a:p>
            <a:pPr marL="0" indent="0">
              <a:lnSpc>
                <a:spcPct val="120000"/>
              </a:lnSpc>
              <a:buNone/>
            </a:pPr>
            <a:r>
              <a:rPr lang="en-GB" sz="2000" b="1" i="0" u="none" strike="noStrike" dirty="0">
                <a:effectLst/>
                <a:latin typeface="+mn-lt"/>
                <a:ea typeface="Calibri" panose="020F0502020204030204" pitchFamily="34" charset="0"/>
                <a:cs typeface="Calibri" panose="020F0502020204030204" pitchFamily="34" charset="0"/>
              </a:rPr>
              <a:t>Liberty Festival Research &amp; Development (R&amp;D) artistic commissions: </a:t>
            </a:r>
            <a:r>
              <a:rPr lang="en-GB" sz="2000" i="0" u="none" strike="noStrike" dirty="0">
                <a:effectLst/>
                <a:latin typeface="+mn-lt"/>
                <a:ea typeface="Calibri" panose="020F0502020204030204" pitchFamily="34" charset="0"/>
                <a:cs typeface="Calibri" panose="020F0502020204030204" pitchFamily="34" charset="0"/>
              </a:rPr>
              <a:t>Up £10,000 to support d/Deaf, disabled and neurodivergent artists. Closes 8 January 2025.</a:t>
            </a:r>
            <a:endParaRPr lang="en-GB" sz="2000" b="1" i="0" u="none" strike="noStrike" dirty="0">
              <a:effectLst/>
              <a:latin typeface="+mn-lt"/>
              <a:ea typeface="Calibri" panose="020F0502020204030204" pitchFamily="34" charset="0"/>
              <a:cs typeface="Calibri" panose="020F0502020204030204" pitchFamily="34" charset="0"/>
            </a:endParaRPr>
          </a:p>
          <a:p>
            <a:pPr marL="0" indent="0">
              <a:lnSpc>
                <a:spcPct val="120000"/>
              </a:lnSpc>
              <a:buNone/>
            </a:pPr>
            <a:r>
              <a:rPr lang="en-GB" sz="2000" b="1" i="0" u="none" strike="noStrike" dirty="0">
                <a:effectLst/>
                <a:latin typeface="+mn-lt"/>
                <a:ea typeface="Calibri" panose="020F0502020204030204" pitchFamily="34" charset="0"/>
                <a:cs typeface="Calibri" panose="020F0502020204030204" pitchFamily="34" charset="0"/>
              </a:rPr>
              <a:t>Liberty Festival Participatory R&amp;D grants: </a:t>
            </a:r>
            <a:r>
              <a:rPr lang="en-GB" sz="2000" i="0" u="none" strike="noStrike" dirty="0">
                <a:effectLst/>
                <a:latin typeface="+mn-lt"/>
                <a:ea typeface="Calibri" panose="020F0502020204030204" pitchFamily="34" charset="0"/>
                <a:cs typeface="Calibri" panose="020F0502020204030204" pitchFamily="34" charset="0"/>
              </a:rPr>
              <a:t>Up to </a:t>
            </a:r>
            <a:r>
              <a:rPr lang="en-GB" sz="2000" dirty="0">
                <a:latin typeface="+mn-lt"/>
                <a:ea typeface="Calibri" panose="020F0502020204030204" pitchFamily="34" charset="0"/>
                <a:cs typeface="Calibri" panose="020F0502020204030204" pitchFamily="34" charset="0"/>
              </a:rPr>
              <a:t>£1,500 to support disability organisations in experimenting and sharing new ways of working, collaborating and advocating for the sector through artistic collaboration. Closes 8 January 2025.</a:t>
            </a:r>
          </a:p>
          <a:p>
            <a:pPr marL="0" indent="0">
              <a:lnSpc>
                <a:spcPct val="120000"/>
              </a:lnSpc>
              <a:buNone/>
            </a:pPr>
            <a:endParaRPr lang="en-GB" sz="2000" dirty="0">
              <a:latin typeface="+mn-lt"/>
              <a:ea typeface="Calibri" panose="020F0502020204030204" pitchFamily="34" charset="0"/>
              <a:cs typeface="Calibri" panose="020F0502020204030204" pitchFamily="34" charset="0"/>
            </a:endParaRPr>
          </a:p>
          <a:p>
            <a:pPr marL="0" indent="0">
              <a:lnSpc>
                <a:spcPct val="120000"/>
              </a:lnSpc>
              <a:buNone/>
            </a:pPr>
            <a:r>
              <a:rPr lang="en-GB" sz="2000" b="1" dirty="0">
                <a:latin typeface="+mn-lt"/>
                <a:ea typeface="Calibri" panose="020F0502020204030204" pitchFamily="34" charset="0"/>
                <a:cs typeface="Calibri" panose="020F0502020204030204" pitchFamily="34" charset="0"/>
              </a:rPr>
              <a:t>Coming soon:</a:t>
            </a:r>
          </a:p>
          <a:p>
            <a:pPr marL="0" indent="0">
              <a:lnSpc>
                <a:spcPct val="120000"/>
              </a:lnSpc>
              <a:buNone/>
            </a:pPr>
            <a:r>
              <a:rPr lang="en-GB" sz="2000" b="1" i="0" u="none" strike="noStrike" dirty="0">
                <a:effectLst/>
                <a:latin typeface="+mn-lt"/>
                <a:ea typeface="Calibri" panose="020F0502020204030204" pitchFamily="34" charset="0"/>
                <a:cs typeface="Calibri" panose="020F0502020204030204" pitchFamily="34" charset="0"/>
              </a:rPr>
              <a:t>Microgrants</a:t>
            </a:r>
            <a:r>
              <a:rPr lang="en-GB" sz="2000" b="1" dirty="0">
                <a:latin typeface="+mn-lt"/>
                <a:ea typeface="Calibri" panose="020F0502020204030204" pitchFamily="34" charset="0"/>
                <a:cs typeface="Calibri" panose="020F0502020204030204" pitchFamily="34" charset="0"/>
              </a:rPr>
              <a:t>:</a:t>
            </a:r>
            <a:r>
              <a:rPr lang="en-GB" sz="2000" dirty="0">
                <a:latin typeface="+mn-lt"/>
                <a:ea typeface="Calibri" panose="020F0502020204030204" pitchFamily="34" charset="0"/>
                <a:cs typeface="Calibri" panose="020F0502020204030204" pitchFamily="34" charset="0"/>
              </a:rPr>
              <a:t> </a:t>
            </a:r>
            <a:r>
              <a:rPr lang="en-GB" sz="2000" i="0" dirty="0">
                <a:effectLst/>
                <a:latin typeface="+mn-lt"/>
                <a:ea typeface="Calibri" panose="020F0502020204030204" pitchFamily="34" charset="0"/>
                <a:cs typeface="Calibri" panose="020F0502020204030204" pitchFamily="34" charset="0"/>
              </a:rPr>
              <a:t>Grants of up to £1,000 will be available to support the development of new work. Grants will be awarded on a monthly, rolling basis from early 2025.</a:t>
            </a:r>
            <a:br>
              <a:rPr lang="en-GB" sz="2000" i="0" dirty="0">
                <a:effectLst/>
                <a:latin typeface="+mn-lt"/>
                <a:ea typeface="Calibri" panose="020F0502020204030204" pitchFamily="34" charset="0"/>
                <a:cs typeface="Calibri" panose="020F0502020204030204" pitchFamily="34" charset="0"/>
              </a:rPr>
            </a:br>
            <a:endParaRPr lang="en-GB" sz="2000" i="0" dirty="0">
              <a:effectLst/>
              <a:latin typeface="+mn-lt"/>
              <a:ea typeface="Calibri" panose="020F0502020204030204" pitchFamily="34" charset="0"/>
              <a:cs typeface="Calibri" panose="020F0502020204030204" pitchFamily="34" charset="0"/>
            </a:endParaRPr>
          </a:p>
          <a:p>
            <a:pPr marL="0" indent="0">
              <a:lnSpc>
                <a:spcPct val="120000"/>
              </a:lnSpc>
              <a:buNone/>
            </a:pPr>
            <a:r>
              <a:rPr lang="en-GB" sz="2000" b="1" u="none" strike="noStrike" dirty="0">
                <a:latin typeface="+mn-lt"/>
                <a:ea typeface="Calibri" panose="020F0502020204030204" pitchFamily="34" charset="0"/>
                <a:cs typeface="Calibri" panose="020F0502020204030204" pitchFamily="34" charset="0"/>
              </a:rPr>
              <a:t>Grants: </a:t>
            </a:r>
            <a:r>
              <a:rPr lang="en-GB" sz="2000" i="0" dirty="0">
                <a:effectLst/>
                <a:latin typeface="+mn-lt"/>
                <a:ea typeface="Calibri" panose="020F0502020204030204" pitchFamily="34" charset="0"/>
                <a:cs typeface="Calibri" panose="020F0502020204030204" pitchFamily="34" charset="0"/>
              </a:rPr>
              <a:t>Grants of between £2,000 and £10,000 will be open to applications to support work as part of our London Borough of Culture programme. Opening in January and May 2025.</a:t>
            </a:r>
            <a:br>
              <a:rPr lang="en-GB" sz="2000" i="0" dirty="0">
                <a:effectLst/>
                <a:latin typeface="+mn-lt"/>
                <a:ea typeface="Calibri" panose="020F0502020204030204" pitchFamily="34" charset="0"/>
                <a:cs typeface="Calibri" panose="020F0502020204030204" pitchFamily="34" charset="0"/>
              </a:rPr>
            </a:br>
            <a:endParaRPr lang="en-GB" sz="2000" i="0" dirty="0">
              <a:effectLst/>
              <a:latin typeface="+mn-lt"/>
              <a:ea typeface="Calibri" panose="020F0502020204030204" pitchFamily="34" charset="0"/>
              <a:cs typeface="Calibri" panose="020F0502020204030204" pitchFamily="34" charset="0"/>
            </a:endParaRPr>
          </a:p>
          <a:p>
            <a:pPr marL="0" indent="0">
              <a:lnSpc>
                <a:spcPct val="120000"/>
              </a:lnSpc>
              <a:buNone/>
            </a:pPr>
            <a:r>
              <a:rPr lang="en-GB" sz="2000" b="1" i="0" u="none" strike="noStrike" dirty="0">
                <a:effectLst/>
                <a:latin typeface="+mn-lt"/>
                <a:ea typeface="Calibri" panose="020F0502020204030204" pitchFamily="34" charset="0"/>
                <a:cs typeface="Calibri" panose="020F0502020204030204" pitchFamily="34" charset="0"/>
              </a:rPr>
              <a:t>Black History 365 and South Asian Heritage Month Grants</a:t>
            </a:r>
            <a:r>
              <a:rPr lang="en-GB" sz="2000" b="1" dirty="0">
                <a:latin typeface="+mn-lt"/>
                <a:ea typeface="Calibri" panose="020F0502020204030204" pitchFamily="34" charset="0"/>
                <a:cs typeface="Calibri" panose="020F0502020204030204" pitchFamily="34" charset="0"/>
              </a:rPr>
              <a:t>: </a:t>
            </a:r>
            <a:r>
              <a:rPr lang="en-GB" sz="2000" i="0" dirty="0">
                <a:effectLst/>
                <a:latin typeface="+mn-lt"/>
                <a:ea typeface="Calibri" panose="020F0502020204030204" pitchFamily="34" charset="0"/>
                <a:cs typeface="Calibri" panose="020F0502020204030204" pitchFamily="34" charset="0"/>
              </a:rPr>
              <a:t>Grant funding will be open to applications for work as part of Black History 365 or South Asian Heritage Month. </a:t>
            </a:r>
            <a:endParaRPr lang="en-GB" sz="2000" i="0" u="none" strike="noStrike" dirty="0">
              <a:effectLst/>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1585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14CE-7A29-0B18-3BE5-E2E75136845C}"/>
              </a:ext>
            </a:extLst>
          </p:cNvPr>
          <p:cNvSpPr>
            <a:spLocks noGrp="1"/>
          </p:cNvSpPr>
          <p:nvPr>
            <p:ph type="title"/>
          </p:nvPr>
        </p:nvSpPr>
        <p:spPr>
          <a:xfrm>
            <a:off x="751128" y="801846"/>
            <a:ext cx="5461782" cy="1427787"/>
          </a:xfrm>
        </p:spPr>
        <p:txBody>
          <a:bodyPr>
            <a:normAutofit/>
          </a:bodyPr>
          <a:lstStyle/>
          <a:p>
            <a:r>
              <a:rPr lang="en-GB" sz="4400" dirty="0">
                <a:latin typeface="Noka Trial Bold" pitchFamily="50" charset="0"/>
              </a:rPr>
              <a:t>Wandsworth Arts Fringe</a:t>
            </a:r>
          </a:p>
        </p:txBody>
      </p:sp>
      <p:sp>
        <p:nvSpPr>
          <p:cNvPr id="4" name="TextBox 3">
            <a:extLst>
              <a:ext uri="{FF2B5EF4-FFF2-40B4-BE49-F238E27FC236}">
                <a16:creationId xmlns:a16="http://schemas.microsoft.com/office/drawing/2014/main" id="{169BBA23-CD30-1B84-3B5C-4264A4CCEB3E}"/>
              </a:ext>
            </a:extLst>
          </p:cNvPr>
          <p:cNvSpPr txBox="1"/>
          <p:nvPr/>
        </p:nvSpPr>
        <p:spPr>
          <a:xfrm>
            <a:off x="851770" y="2455101"/>
            <a:ext cx="4584526" cy="3718326"/>
          </a:xfrm>
          <a:prstGeom prst="rect">
            <a:avLst/>
          </a:prstGeom>
          <a:noFill/>
        </p:spPr>
        <p:txBody>
          <a:bodyPr wrap="square" rtlCol="0">
            <a:spAutoFit/>
          </a:bodyPr>
          <a:lstStyle/>
          <a:p>
            <a:r>
              <a:rPr lang="en-GB" b="1" dirty="0"/>
              <a:t>6 – 22 June 2025</a:t>
            </a:r>
          </a:p>
          <a:p>
            <a:endParaRPr lang="en-GB" b="1" dirty="0"/>
          </a:p>
          <a:p>
            <a:pPr>
              <a:lnSpc>
                <a:spcPct val="107000"/>
              </a:lnSpc>
              <a:spcAft>
                <a:spcPts val="800"/>
              </a:spcAft>
            </a:pPr>
            <a:r>
              <a:rPr lang="en-GB" kern="100" dirty="0">
                <a:effectLst/>
                <a:ea typeface="Aptos" panose="020B0004020202020204" pitchFamily="34" charset="0"/>
                <a:cs typeface="Times New Roman" panose="02020603050405020304" pitchFamily="18" charset="0"/>
              </a:rPr>
              <a:t>Wandsworth Arts Fringe is a proudly inclusive, open access arts festival. </a:t>
            </a:r>
          </a:p>
          <a:p>
            <a:pPr>
              <a:lnSpc>
                <a:spcPct val="107000"/>
              </a:lnSpc>
              <a:spcAft>
                <a:spcPts val="800"/>
              </a:spcAft>
            </a:pPr>
            <a:r>
              <a:rPr lang="en-GB" b="1" kern="100" dirty="0">
                <a:effectLst/>
                <a:ea typeface="Aptos" panose="020B0004020202020204" pitchFamily="34" charset="0"/>
                <a:cs typeface="Times New Roman" panose="02020603050405020304" pitchFamily="18" charset="0"/>
              </a:rPr>
              <a:t>This year the festival will be a pivotal part of Wandsworth’s London Borough of Culture year. </a:t>
            </a:r>
          </a:p>
          <a:p>
            <a:endParaRPr lang="en-GB" dirty="0"/>
          </a:p>
          <a:p>
            <a:r>
              <a:rPr lang="en-GB" dirty="0">
                <a:effectLst/>
                <a:ea typeface="Aptos" panose="020B0004020202020204" pitchFamily="34" charset="0"/>
                <a:cs typeface="Times New Roman" panose="02020603050405020304" pitchFamily="18" charset="0"/>
              </a:rPr>
              <a:t>Expressions of interest close: 12 Dec 2024. </a:t>
            </a:r>
            <a:endParaRPr lang="en-GB" dirty="0"/>
          </a:p>
          <a:p>
            <a:r>
              <a:rPr lang="en-GB" dirty="0">
                <a:effectLst/>
                <a:ea typeface="Aptos" panose="020B0004020202020204" pitchFamily="34" charset="0"/>
                <a:cs typeface="Times New Roman" panose="02020603050405020304" pitchFamily="18" charset="0"/>
              </a:rPr>
              <a:t>Registrations open</a:t>
            </a:r>
            <a:r>
              <a:rPr lang="en-GB">
                <a:effectLst/>
                <a:ea typeface="Aptos" panose="020B0004020202020204" pitchFamily="34" charset="0"/>
                <a:cs typeface="Times New Roman" panose="02020603050405020304" pitchFamily="18" charset="0"/>
              </a:rPr>
              <a:t>: 12 </a:t>
            </a:r>
            <a:r>
              <a:rPr lang="en-GB" dirty="0">
                <a:effectLst/>
                <a:ea typeface="Aptos" panose="020B0004020202020204" pitchFamily="34" charset="0"/>
                <a:cs typeface="Times New Roman" panose="02020603050405020304" pitchFamily="18" charset="0"/>
              </a:rPr>
              <a:t>Dec 2024 – 14 Feb 2025. </a:t>
            </a:r>
            <a:endParaRPr lang="en-GB" dirty="0"/>
          </a:p>
          <a:p>
            <a:endParaRPr lang="en-GB" dirty="0"/>
          </a:p>
        </p:txBody>
      </p:sp>
    </p:spTree>
    <p:extLst>
      <p:ext uri="{BB962C8B-B14F-4D97-AF65-F5344CB8AC3E}">
        <p14:creationId xmlns:p14="http://schemas.microsoft.com/office/powerpoint/2010/main" val="364879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A31704-3957-400A-4E73-44C2C87F05A7}"/>
              </a:ext>
            </a:extLst>
          </p:cNvPr>
          <p:cNvSpPr>
            <a:spLocks noGrp="1"/>
          </p:cNvSpPr>
          <p:nvPr>
            <p:ph type="title"/>
          </p:nvPr>
        </p:nvSpPr>
        <p:spPr/>
        <p:txBody>
          <a:bodyPr>
            <a:noAutofit/>
          </a:bodyPr>
          <a:lstStyle/>
          <a:p>
            <a:r>
              <a:rPr lang="en-GB" sz="3600" dirty="0"/>
              <a:t>London Borough of Culture Volunteering Programme</a:t>
            </a:r>
          </a:p>
        </p:txBody>
      </p:sp>
      <p:sp>
        <p:nvSpPr>
          <p:cNvPr id="6" name="Content Placeholder 5">
            <a:extLst>
              <a:ext uri="{FF2B5EF4-FFF2-40B4-BE49-F238E27FC236}">
                <a16:creationId xmlns:a16="http://schemas.microsoft.com/office/drawing/2014/main" id="{CBDB5FD9-9BDD-A9DA-00F8-279782D03222}"/>
              </a:ext>
            </a:extLst>
          </p:cNvPr>
          <p:cNvSpPr>
            <a:spLocks noGrp="1"/>
          </p:cNvSpPr>
          <p:nvPr>
            <p:ph idx="1"/>
          </p:nvPr>
        </p:nvSpPr>
        <p:spPr/>
        <p:txBody>
          <a:bodyPr/>
          <a:lstStyle/>
          <a:p>
            <a:pPr marL="0" indent="0">
              <a:buNone/>
            </a:pPr>
            <a:r>
              <a:rPr lang="en-GB" dirty="0"/>
              <a:t>Look out for our Volunteering Programme coming in </a:t>
            </a:r>
            <a:r>
              <a:rPr lang="en-GB" b="1" dirty="0"/>
              <a:t>early 2025</a:t>
            </a:r>
            <a:r>
              <a:rPr lang="en-GB" dirty="0"/>
              <a:t>.</a:t>
            </a:r>
          </a:p>
          <a:p>
            <a:pPr marL="0" indent="0">
              <a:buNone/>
            </a:pPr>
            <a:endParaRPr lang="en-GB" dirty="0"/>
          </a:p>
          <a:p>
            <a:pPr marL="0" indent="0">
              <a:buNone/>
            </a:pPr>
            <a:r>
              <a:rPr lang="en-GB" dirty="0"/>
              <a:t>When it is live, we’ll be back in touch as we’d love to have your support in getting all of our volunteering opportunities out to the community! </a:t>
            </a:r>
          </a:p>
          <a:p>
            <a:pPr marL="0" indent="0">
              <a:buNone/>
            </a:pPr>
            <a:endParaRPr lang="en-GB" dirty="0"/>
          </a:p>
          <a:p>
            <a:pPr marL="0" indent="0">
              <a:buNone/>
            </a:pPr>
            <a:r>
              <a:rPr lang="en-GB" dirty="0"/>
              <a:t>If you are seeking volunteers for your creative programme, we would also love to promote these opportunities on our website in the new year.</a:t>
            </a:r>
          </a:p>
        </p:txBody>
      </p:sp>
    </p:spTree>
    <p:extLst>
      <p:ext uri="{BB962C8B-B14F-4D97-AF65-F5344CB8AC3E}">
        <p14:creationId xmlns:p14="http://schemas.microsoft.com/office/powerpoint/2010/main" val="339004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D0FF-F714-FE8A-6943-17D58668DF8A}"/>
              </a:ext>
            </a:extLst>
          </p:cNvPr>
          <p:cNvSpPr>
            <a:spLocks noGrp="1"/>
          </p:cNvSpPr>
          <p:nvPr>
            <p:ph type="title"/>
          </p:nvPr>
        </p:nvSpPr>
        <p:spPr>
          <a:xfrm>
            <a:off x="763654" y="751742"/>
            <a:ext cx="5436730" cy="2793124"/>
          </a:xfrm>
        </p:spPr>
        <p:txBody>
          <a:bodyPr>
            <a:normAutofit fontScale="90000"/>
          </a:bodyPr>
          <a:lstStyle/>
          <a:p>
            <a:r>
              <a:rPr lang="en-GB" sz="5400" dirty="0">
                <a:latin typeface="Noka Trial Bold" pitchFamily="50" charset="0"/>
              </a:rPr>
              <a:t>Sign up to our Creative Industries mailing list</a:t>
            </a:r>
          </a:p>
        </p:txBody>
      </p:sp>
      <p:pic>
        <p:nvPicPr>
          <p:cNvPr id="3" name="Picture 2" descr="A qr code with a white background&#10;&#10;Description automatically generated">
            <a:extLst>
              <a:ext uri="{FF2B5EF4-FFF2-40B4-BE49-F238E27FC236}">
                <a16:creationId xmlns:a16="http://schemas.microsoft.com/office/drawing/2014/main" id="{0DD8C6F4-1A51-FFAF-22F3-A4DDFFC46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427" y="3926770"/>
            <a:ext cx="1573199" cy="1573199"/>
          </a:xfrm>
          <a:prstGeom prst="rect">
            <a:avLst/>
          </a:prstGeom>
          <a:noFill/>
          <a:ln>
            <a:noFill/>
          </a:ln>
        </p:spPr>
      </p:pic>
    </p:spTree>
    <p:extLst>
      <p:ext uri="{BB962C8B-B14F-4D97-AF65-F5344CB8AC3E}">
        <p14:creationId xmlns:p14="http://schemas.microsoft.com/office/powerpoint/2010/main" val="2109899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60463"/>
      </p:ext>
    </p:extLst>
  </p:cSld>
  <p:clrMapOvr>
    <a:masterClrMapping/>
  </p:clrMapOvr>
</p:sld>
</file>

<file path=ppt/theme/theme1.xml><?xml version="1.0" encoding="utf-8"?>
<a:theme xmlns:a="http://schemas.openxmlformats.org/drawingml/2006/main" name="Office Theme">
  <a:themeElements>
    <a:clrScheme name="WAF Colours">
      <a:dk1>
        <a:srgbClr val="0D1B1E"/>
      </a:dk1>
      <a:lt1>
        <a:srgbClr val="FFFFFF"/>
      </a:lt1>
      <a:dk2>
        <a:srgbClr val="372038"/>
      </a:dk2>
      <a:lt2>
        <a:srgbClr val="E8E8E8"/>
      </a:lt2>
      <a:accent1>
        <a:srgbClr val="FF0B6F"/>
      </a:accent1>
      <a:accent2>
        <a:srgbClr val="00FFA3"/>
      </a:accent2>
      <a:accent3>
        <a:srgbClr val="FFFA50"/>
      </a:accent3>
      <a:accent4>
        <a:srgbClr val="FF9100"/>
      </a:accent4>
      <a:accent5>
        <a:srgbClr val="0030FF"/>
      </a:accent5>
      <a:accent6>
        <a:srgbClr val="044461"/>
      </a:accent6>
      <a:hlink>
        <a:srgbClr val="0A2C9B"/>
      </a:hlink>
      <a:folHlink>
        <a:srgbClr val="0A2C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3FDEF95CC75546A249FEEDC40C9213" ma:contentTypeVersion="18" ma:contentTypeDescription="Create a new document." ma:contentTypeScope="" ma:versionID="4d8263ac6a8f1268a9bb925eb954630f">
  <xsd:schema xmlns:xsd="http://www.w3.org/2001/XMLSchema" xmlns:xs="http://www.w3.org/2001/XMLSchema" xmlns:p="http://schemas.microsoft.com/office/2006/metadata/properties" xmlns:ns2="c66c340a-7e4c-46ee-a14e-08ebacdf30f4" xmlns:ns3="6500f136-3e0e-46de-95f9-c4d4ff3c2155" targetNamespace="http://schemas.microsoft.com/office/2006/metadata/properties" ma:root="true" ma:fieldsID="5cbc6331f8958962e98496a80663f428" ns2:_="" ns3:_="">
    <xsd:import namespace="c66c340a-7e4c-46ee-a14e-08ebacdf30f4"/>
    <xsd:import namespace="6500f136-3e0e-46de-95f9-c4d4ff3c21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6c340a-7e4c-46ee-a14e-08ebacdf30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5a2c63-70e0-4b99-ac73-670269d3d6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00f136-3e0e-46de-95f9-c4d4ff3c21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3332413-17aa-41be-b239-e0ac00afde72}" ma:internalName="TaxCatchAll" ma:showField="CatchAllData" ma:web="6500f136-3e0e-46de-95f9-c4d4ff3c21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6c340a-7e4c-46ee-a14e-08ebacdf30f4">
      <Terms xmlns="http://schemas.microsoft.com/office/infopath/2007/PartnerControls"/>
    </lcf76f155ced4ddcb4097134ff3c332f>
    <TaxCatchAll xmlns="6500f136-3e0e-46de-95f9-c4d4ff3c2155" xsi:nil="true"/>
  </documentManagement>
</p:properties>
</file>

<file path=customXml/itemProps1.xml><?xml version="1.0" encoding="utf-8"?>
<ds:datastoreItem xmlns:ds="http://schemas.openxmlformats.org/officeDocument/2006/customXml" ds:itemID="{9C4BFF87-A86E-43FD-8394-7BEAEC00816B}">
  <ds:schemaRefs>
    <ds:schemaRef ds:uri="http://schemas.microsoft.com/sharepoint/v3/contenttype/forms"/>
  </ds:schemaRefs>
</ds:datastoreItem>
</file>

<file path=customXml/itemProps2.xml><?xml version="1.0" encoding="utf-8"?>
<ds:datastoreItem xmlns:ds="http://schemas.openxmlformats.org/officeDocument/2006/customXml" ds:itemID="{7B2F25A5-CDF3-4786-80C3-56EA3C35D807}"/>
</file>

<file path=customXml/itemProps3.xml><?xml version="1.0" encoding="utf-8"?>
<ds:datastoreItem xmlns:ds="http://schemas.openxmlformats.org/officeDocument/2006/customXml" ds:itemID="{35D998D6-D164-4F03-A468-FA1FE50C1F36}">
  <ds:schemaRefs>
    <ds:schemaRef ds:uri="http://schemas.microsoft.com/office/2006/metadata/properties"/>
    <ds:schemaRef ds:uri="http://schemas.microsoft.com/office/infopath/2007/PartnerControls"/>
    <ds:schemaRef ds:uri="6f3daaaa-20f0-4ad1-9140-fd7b45381338"/>
    <ds:schemaRef ds:uri="76be3441-5704-4027-aca9-c570af4703a3"/>
  </ds:schemaRefs>
</ds:datastoreItem>
</file>

<file path=docMetadata/LabelInfo.xml><?xml version="1.0" encoding="utf-8"?>
<clbl:labelList xmlns:clbl="http://schemas.microsoft.com/office/2020/mipLabelMetadata">
  <clbl:label id="{763da656-5c75-4f6d-9461-4a3ce9a537cc}" enabled="1" method="Standard" siteId="{d9d3f5ac-f803-49be-949f-14a7074d74a7}" removed="0"/>
</clbl:labelList>
</file>

<file path=docProps/app.xml><?xml version="1.0" encoding="utf-8"?>
<Properties xmlns="http://schemas.openxmlformats.org/officeDocument/2006/extended-properties" xmlns:vt="http://schemas.openxmlformats.org/officeDocument/2006/docPropsVTypes">
  <TotalTime>1820</TotalTime>
  <Words>564</Words>
  <Application>Microsoft Office PowerPoint</Application>
  <PresentationFormat>Widescreen</PresentationFormat>
  <Paragraphs>37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Calibri</vt:lpstr>
      <vt:lpstr>Aptos</vt:lpstr>
      <vt:lpstr>Noka WTW Bold</vt:lpstr>
      <vt:lpstr>Noka Trial Bold</vt:lpstr>
      <vt:lpstr>Arial</vt:lpstr>
      <vt:lpstr>Office Theme</vt:lpstr>
      <vt:lpstr>Wandsworth is London Borough of Culture 2025</vt:lpstr>
      <vt:lpstr>What is Welcome to Wandsworth</vt:lpstr>
      <vt:lpstr>A brand new website</vt:lpstr>
      <vt:lpstr>London Borough of Culture Community Investment Grants</vt:lpstr>
      <vt:lpstr>Wandsworth Arts Fringe</vt:lpstr>
      <vt:lpstr>London Borough of Culture Volunteering Programme</vt:lpstr>
      <vt:lpstr>Sign up to our Creative Industries mailing list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reveal 2024</dc:title>
  <dc:creator>Paul Sheffield</dc:creator>
  <cp:lastModifiedBy>Roisin Kerslake-Sim</cp:lastModifiedBy>
  <cp:revision>75</cp:revision>
  <dcterms:created xsi:type="dcterms:W3CDTF">2024-09-30T07:15:25Z</dcterms:created>
  <dcterms:modified xsi:type="dcterms:W3CDTF">2024-12-02T09:34:21Z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Official</vt:lpwstr>
  </property>
  <property fmtid="{D5CDD505-2E9C-101B-9397-08002B2CF9AE}" pid="4" name="ContentTypeId">
    <vt:lpwstr>0x0101008B3FDEF95CC75546A249FEEDC40C9213</vt:lpwstr>
  </property>
  <property fmtid="{D5CDD505-2E9C-101B-9397-08002B2CF9AE}" pid="5" name="MediaServiceImageTags">
    <vt:lpwstr/>
  </property>
  <property fmtid="{D5CDD505-2E9C-101B-9397-08002B2CF9AE}" pid="6" name="Project">
    <vt:lpwstr/>
  </property>
</Properties>
</file>